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19"/>
  </p:notesMasterIdLst>
  <p:sldIdLst>
    <p:sldId id="281" r:id="rId2"/>
    <p:sldId id="256" r:id="rId3"/>
    <p:sldId id="257" r:id="rId4"/>
    <p:sldId id="261" r:id="rId5"/>
    <p:sldId id="258" r:id="rId6"/>
    <p:sldId id="259" r:id="rId7"/>
    <p:sldId id="260" r:id="rId8"/>
    <p:sldId id="264" r:id="rId9"/>
    <p:sldId id="262" r:id="rId10"/>
    <p:sldId id="265" r:id="rId11"/>
    <p:sldId id="282" r:id="rId12"/>
    <p:sldId id="267" r:id="rId13"/>
    <p:sldId id="278" r:id="rId14"/>
    <p:sldId id="277" r:id="rId15"/>
    <p:sldId id="279" r:id="rId16"/>
    <p:sldId id="283" r:id="rId17"/>
    <p:sldId id="284" r:id="rId1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9999"/>
    <a:srgbClr val="969696"/>
    <a:srgbClr val="000000"/>
    <a:srgbClr val="99CC00"/>
    <a:srgbClr val="FFFFFF"/>
    <a:srgbClr val="FF6600"/>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28" autoAdjust="0"/>
  </p:normalViewPr>
  <p:slideViewPr>
    <p:cSldViewPr>
      <p:cViewPr varScale="1">
        <p:scale>
          <a:sx n="76" d="100"/>
          <a:sy n="76" d="100"/>
        </p:scale>
        <p:origin x="-978"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defRPr>
            </a:lvl1pPr>
          </a:lstStyle>
          <a:p>
            <a:endParaRPr lang="es-ES"/>
          </a:p>
        </p:txBody>
      </p:sp>
      <p:sp>
        <p:nvSpPr>
          <p:cNvPr id="2662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anose="020B0604020202020204" pitchFamily="34" charset="0"/>
              </a:defRPr>
            </a:lvl1pPr>
          </a:lstStyle>
          <a:p>
            <a:endParaRPr lang="es-ES"/>
          </a:p>
        </p:txBody>
      </p:sp>
      <p:sp>
        <p:nvSpPr>
          <p:cNvPr id="2662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anose="020B0604020202020204" pitchFamily="34" charset="0"/>
              </a:defRPr>
            </a:lvl1pPr>
          </a:lstStyle>
          <a:p>
            <a:endParaRPr lang="es-E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fld id="{F7559B5C-224E-4A0D-88BE-E60BD2E90917}" type="slidenum">
              <a:rPr lang="es-ES"/>
              <a:pPr/>
              <a:t>‹Nº›</a:t>
            </a:fld>
            <a:endParaRPr lang="es-ES"/>
          </a:p>
        </p:txBody>
      </p:sp>
    </p:spTree>
    <p:extLst>
      <p:ext uri="{BB962C8B-B14F-4D97-AF65-F5344CB8AC3E}">
        <p14:creationId xmlns:p14="http://schemas.microsoft.com/office/powerpoint/2010/main" val="362958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5058" name="Group 2"/>
          <p:cNvGrpSpPr>
            <a:grpSpLocks/>
          </p:cNvGrpSpPr>
          <p:nvPr/>
        </p:nvGrpSpPr>
        <p:grpSpPr bwMode="auto">
          <a:xfrm>
            <a:off x="0" y="0"/>
            <a:ext cx="9144000" cy="6934200"/>
            <a:chOff x="0" y="0"/>
            <a:chExt cx="5760" cy="4368"/>
          </a:xfrm>
        </p:grpSpPr>
        <p:sp>
          <p:nvSpPr>
            <p:cNvPr id="45059" name="Freeform 3"/>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0" name="Freeform 4"/>
            <p:cNvSpPr>
              <a:spLocks/>
            </p:cNvSpPr>
            <p:nvPr/>
          </p:nvSpPr>
          <p:spPr bwMode="hidden">
            <a:xfrm>
              <a:off x="0" y="2496"/>
              <a:ext cx="2112" cy="1604"/>
            </a:xfrm>
            <a:custGeom>
              <a:avLst/>
              <a:gdLst>
                <a:gd name="T0" fmla="*/ 580 w 2123"/>
                <a:gd name="T1" fmla="*/ 1043 h 1696"/>
                <a:gd name="T2" fmla="*/ 544 w 2123"/>
                <a:gd name="T3" fmla="*/ 683 h 1696"/>
                <a:gd name="T4" fmla="*/ 670 w 2123"/>
                <a:gd name="T5" fmla="*/ 395 h 1696"/>
                <a:gd name="T6" fmla="*/ 927 w 2123"/>
                <a:gd name="T7" fmla="*/ 587 h 1696"/>
                <a:gd name="T8" fmla="*/ 1214 w 2123"/>
                <a:gd name="T9" fmla="*/ 869 h 1696"/>
                <a:gd name="T10" fmla="*/ 1483 w 2123"/>
                <a:gd name="T11" fmla="*/ 1109 h 1696"/>
                <a:gd name="T12" fmla="*/ 1800 w 2123"/>
                <a:gd name="T13" fmla="*/ 1360 h 1696"/>
                <a:gd name="T14" fmla="*/ 1883 w 2123"/>
                <a:gd name="T15" fmla="*/ 1414 h 1696"/>
                <a:gd name="T16" fmla="*/ 1836 w 2123"/>
                <a:gd name="T17" fmla="*/ 1354 h 1696"/>
                <a:gd name="T18" fmla="*/ 1411 w 2123"/>
                <a:gd name="T19" fmla="*/ 1001 h 1696"/>
                <a:gd name="T20" fmla="*/ 1088 w 2123"/>
                <a:gd name="T21" fmla="*/ 683 h 1696"/>
                <a:gd name="T22" fmla="*/ 723 w 2123"/>
                <a:gd name="T23" fmla="*/ 329 h 1696"/>
                <a:gd name="T24" fmla="*/ 999 w 2123"/>
                <a:gd name="T25" fmla="*/ 311 h 1696"/>
                <a:gd name="T26" fmla="*/ 1286 w 2123"/>
                <a:gd name="T27" fmla="*/ 317 h 1696"/>
                <a:gd name="T28" fmla="*/ 1614 w 2123"/>
                <a:gd name="T29" fmla="*/ 269 h 1696"/>
                <a:gd name="T30" fmla="*/ 2123 w 2123"/>
                <a:gd name="T31" fmla="*/ 197 h 1696"/>
                <a:gd name="T32" fmla="*/ 2075 w 2123"/>
                <a:gd name="T33" fmla="*/ 173 h 1696"/>
                <a:gd name="T34" fmla="*/ 1543 w 2123"/>
                <a:gd name="T35" fmla="*/ 257 h 1696"/>
                <a:gd name="T36" fmla="*/ 1208 w 2123"/>
                <a:gd name="T37" fmla="*/ 275 h 1696"/>
                <a:gd name="T38" fmla="*/ 759 w 2123"/>
                <a:gd name="T39" fmla="*/ 257 h 1696"/>
                <a:gd name="T40" fmla="*/ 819 w 2123"/>
                <a:gd name="T41" fmla="*/ 227 h 1696"/>
                <a:gd name="T42" fmla="*/ 1142 w 2123"/>
                <a:gd name="T43" fmla="*/ 0 h 1696"/>
                <a:gd name="T44" fmla="*/ 1088 w 2123"/>
                <a:gd name="T45" fmla="*/ 30 h 1696"/>
                <a:gd name="T46" fmla="*/ 1010 w 2123"/>
                <a:gd name="T47" fmla="*/ 84 h 1696"/>
                <a:gd name="T48" fmla="*/ 855 w 2123"/>
                <a:gd name="T49" fmla="*/ 191 h 1696"/>
                <a:gd name="T50" fmla="*/ 670 w 2123"/>
                <a:gd name="T51" fmla="*/ 281 h 1696"/>
                <a:gd name="T52" fmla="*/ 634 w 2123"/>
                <a:gd name="T53" fmla="*/ 359 h 1696"/>
                <a:gd name="T54" fmla="*/ 305 w 2123"/>
                <a:gd name="T55" fmla="*/ 587 h 1696"/>
                <a:gd name="T56" fmla="*/ 0 w 2123"/>
                <a:gd name="T57" fmla="*/ 725 h 1696"/>
                <a:gd name="T58" fmla="*/ 0 w 2123"/>
                <a:gd name="T59" fmla="*/ 731 h 1696"/>
                <a:gd name="T60" fmla="*/ 0 w 2123"/>
                <a:gd name="T61" fmla="*/ 767 h 1696"/>
                <a:gd name="T62" fmla="*/ 299 w 2123"/>
                <a:gd name="T63" fmla="*/ 635 h 1696"/>
                <a:gd name="T64" fmla="*/ 592 w 2123"/>
                <a:gd name="T65" fmla="*/ 431 h 1696"/>
                <a:gd name="T66" fmla="*/ 508 w 2123"/>
                <a:gd name="T67" fmla="*/ 671 h 1696"/>
                <a:gd name="T68" fmla="*/ 526 w 2123"/>
                <a:gd name="T69" fmla="*/ 995 h 1696"/>
                <a:gd name="T70" fmla="*/ 460 w 2123"/>
                <a:gd name="T71" fmla="*/ 1168 h 1696"/>
                <a:gd name="T72" fmla="*/ 329 w 2123"/>
                <a:gd name="T73" fmla="*/ 1480 h 1696"/>
                <a:gd name="T74" fmla="*/ 323 w 2123"/>
                <a:gd name="T75" fmla="*/ 1696 h 1696"/>
                <a:gd name="T76" fmla="*/ 329 w 2123"/>
                <a:gd name="T77" fmla="*/ 1696 h 1696"/>
                <a:gd name="T78" fmla="*/ 347 w 2123"/>
                <a:gd name="T79" fmla="*/ 1552 h 1696"/>
                <a:gd name="T80" fmla="*/ 580 w 2123"/>
                <a:gd name="T81" fmla="*/ 1043 h 1696"/>
                <a:gd name="T82" fmla="*/ 580 w 2123"/>
                <a:gd name="T83" fmla="*/ 1043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1"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2" name="Freeform 6"/>
            <p:cNvSpPr>
              <a:spLocks/>
            </p:cNvSpPr>
            <p:nvPr/>
          </p:nvSpPr>
          <p:spPr bwMode="hidden">
            <a:xfrm>
              <a:off x="0" y="524"/>
              <a:ext cx="973" cy="1195"/>
            </a:xfrm>
            <a:custGeom>
              <a:avLst/>
              <a:gdLst>
                <a:gd name="T0" fmla="*/ 323 w 969"/>
                <a:gd name="T1" fmla="*/ 1186 h 1192"/>
                <a:gd name="T2" fmla="*/ 490 w 969"/>
                <a:gd name="T3" fmla="*/ 1192 h 1192"/>
                <a:gd name="T4" fmla="*/ 580 w 969"/>
                <a:gd name="T5" fmla="*/ 1150 h 1192"/>
                <a:gd name="T6" fmla="*/ 813 w 969"/>
                <a:gd name="T7" fmla="*/ 1085 h 1192"/>
                <a:gd name="T8" fmla="*/ 933 w 969"/>
                <a:gd name="T9" fmla="*/ 1055 h 1192"/>
                <a:gd name="T10" fmla="*/ 759 w 969"/>
                <a:gd name="T11" fmla="*/ 989 h 1192"/>
                <a:gd name="T12" fmla="*/ 556 w 969"/>
                <a:gd name="T13" fmla="*/ 953 h 1192"/>
                <a:gd name="T14" fmla="*/ 197 w 969"/>
                <a:gd name="T15" fmla="*/ 971 h 1192"/>
                <a:gd name="T16" fmla="*/ 299 w 969"/>
                <a:gd name="T17" fmla="*/ 893 h 1192"/>
                <a:gd name="T18" fmla="*/ 496 w 969"/>
                <a:gd name="T19" fmla="*/ 803 h 1192"/>
                <a:gd name="T20" fmla="*/ 694 w 969"/>
                <a:gd name="T21" fmla="*/ 671 h 1192"/>
                <a:gd name="T22" fmla="*/ 700 w 969"/>
                <a:gd name="T23" fmla="*/ 671 h 1192"/>
                <a:gd name="T24" fmla="*/ 712 w 969"/>
                <a:gd name="T25" fmla="*/ 665 h 1192"/>
                <a:gd name="T26" fmla="*/ 753 w 969"/>
                <a:gd name="T27" fmla="*/ 647 h 1192"/>
                <a:gd name="T28" fmla="*/ 777 w 969"/>
                <a:gd name="T29" fmla="*/ 641 h 1192"/>
                <a:gd name="T30" fmla="*/ 789 w 969"/>
                <a:gd name="T31" fmla="*/ 629 h 1192"/>
                <a:gd name="T32" fmla="*/ 795 w 969"/>
                <a:gd name="T33" fmla="*/ 617 h 1192"/>
                <a:gd name="T34" fmla="*/ 789 w 969"/>
                <a:gd name="T35" fmla="*/ 611 h 1192"/>
                <a:gd name="T36" fmla="*/ 783 w 969"/>
                <a:gd name="T37" fmla="*/ 599 h 1192"/>
                <a:gd name="T38" fmla="*/ 783 w 969"/>
                <a:gd name="T39" fmla="*/ 575 h 1192"/>
                <a:gd name="T40" fmla="*/ 795 w 969"/>
                <a:gd name="T41" fmla="*/ 545 h 1192"/>
                <a:gd name="T42" fmla="*/ 807 w 969"/>
                <a:gd name="T43" fmla="*/ 515 h 1192"/>
                <a:gd name="T44" fmla="*/ 825 w 969"/>
                <a:gd name="T45" fmla="*/ 485 h 1192"/>
                <a:gd name="T46" fmla="*/ 837 w 969"/>
                <a:gd name="T47" fmla="*/ 455 h 1192"/>
                <a:gd name="T48" fmla="*/ 843 w 969"/>
                <a:gd name="T49" fmla="*/ 437 h 1192"/>
                <a:gd name="T50" fmla="*/ 849 w 969"/>
                <a:gd name="T51" fmla="*/ 431 h 1192"/>
                <a:gd name="T52" fmla="*/ 849 w 969"/>
                <a:gd name="T53" fmla="*/ 347 h 1192"/>
                <a:gd name="T54" fmla="*/ 849 w 969"/>
                <a:gd name="T55" fmla="*/ 341 h 1192"/>
                <a:gd name="T56" fmla="*/ 855 w 969"/>
                <a:gd name="T57" fmla="*/ 335 h 1192"/>
                <a:gd name="T58" fmla="*/ 873 w 969"/>
                <a:gd name="T59" fmla="*/ 305 h 1192"/>
                <a:gd name="T60" fmla="*/ 885 w 969"/>
                <a:gd name="T61" fmla="*/ 269 h 1192"/>
                <a:gd name="T62" fmla="*/ 897 w 969"/>
                <a:gd name="T63" fmla="*/ 239 h 1192"/>
                <a:gd name="T64" fmla="*/ 903 w 969"/>
                <a:gd name="T65" fmla="*/ 227 h 1192"/>
                <a:gd name="T66" fmla="*/ 909 w 969"/>
                <a:gd name="T67" fmla="*/ 215 h 1192"/>
                <a:gd name="T68" fmla="*/ 927 w 969"/>
                <a:gd name="T69" fmla="*/ 173 h 1192"/>
                <a:gd name="T70" fmla="*/ 945 w 969"/>
                <a:gd name="T71" fmla="*/ 137 h 1192"/>
                <a:gd name="T72" fmla="*/ 951 w 969"/>
                <a:gd name="T73" fmla="*/ 125 h 1192"/>
                <a:gd name="T74" fmla="*/ 951 w 969"/>
                <a:gd name="T75" fmla="*/ 119 h 1192"/>
                <a:gd name="T76" fmla="*/ 969 w 969"/>
                <a:gd name="T77" fmla="*/ 0 h 1192"/>
                <a:gd name="T78" fmla="*/ 945 w 969"/>
                <a:gd name="T79" fmla="*/ 47 h 1192"/>
                <a:gd name="T80" fmla="*/ 783 w 969"/>
                <a:gd name="T81" fmla="*/ 113 h 1192"/>
                <a:gd name="T82" fmla="*/ 706 w 969"/>
                <a:gd name="T83" fmla="*/ 161 h 1192"/>
                <a:gd name="T84" fmla="*/ 460 w 969"/>
                <a:gd name="T85" fmla="*/ 233 h 1192"/>
                <a:gd name="T86" fmla="*/ 281 w 969"/>
                <a:gd name="T87" fmla="*/ 287 h 1192"/>
                <a:gd name="T88" fmla="*/ 173 w 969"/>
                <a:gd name="T89" fmla="*/ 293 h 1192"/>
                <a:gd name="T90" fmla="*/ 12 w 969"/>
                <a:gd name="T91" fmla="*/ 485 h 1192"/>
                <a:gd name="T92" fmla="*/ 0 w 969"/>
                <a:gd name="T93" fmla="*/ 509 h 1192"/>
                <a:gd name="T94" fmla="*/ 0 w 969"/>
                <a:gd name="T95" fmla="*/ 1186 h 1192"/>
                <a:gd name="T96" fmla="*/ 96 w 969"/>
                <a:gd name="T97" fmla="*/ 1180 h 1192"/>
                <a:gd name="T98" fmla="*/ 323 w 969"/>
                <a:gd name="T99" fmla="*/ 1186 h 1192"/>
                <a:gd name="T100" fmla="*/ 323 w 969"/>
                <a:gd name="T101" fmla="*/ 1186 h 1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3"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4" name="Freeform 8"/>
            <p:cNvSpPr>
              <a:spLocks/>
            </p:cNvSpPr>
            <p:nvPr/>
          </p:nvSpPr>
          <p:spPr bwMode="hidden">
            <a:xfrm>
              <a:off x="3525" y="1"/>
              <a:ext cx="2185" cy="1508"/>
            </a:xfrm>
            <a:custGeom>
              <a:avLst/>
              <a:gdLst>
                <a:gd name="T0" fmla="*/ 1034 w 2176"/>
                <a:gd name="T1" fmla="*/ 767 h 1505"/>
                <a:gd name="T2" fmla="*/ 1190 w 2176"/>
                <a:gd name="T3" fmla="*/ 1235 h 1505"/>
                <a:gd name="T4" fmla="*/ 956 w 2176"/>
                <a:gd name="T5" fmla="*/ 1193 h 1505"/>
                <a:gd name="T6" fmla="*/ 723 w 2176"/>
                <a:gd name="T7" fmla="*/ 1127 h 1505"/>
                <a:gd name="T8" fmla="*/ 442 w 2176"/>
                <a:gd name="T9" fmla="*/ 1109 h 1505"/>
                <a:gd name="T10" fmla="*/ 0 w 2176"/>
                <a:gd name="T11" fmla="*/ 1079 h 1505"/>
                <a:gd name="T12" fmla="*/ 30 w 2176"/>
                <a:gd name="T13" fmla="*/ 1115 h 1505"/>
                <a:gd name="T14" fmla="*/ 496 w 2176"/>
                <a:gd name="T15" fmla="*/ 1133 h 1505"/>
                <a:gd name="T16" fmla="*/ 777 w 2176"/>
                <a:gd name="T17" fmla="*/ 1187 h 1505"/>
                <a:gd name="T18" fmla="*/ 1130 w 2176"/>
                <a:gd name="T19" fmla="*/ 1301 h 1505"/>
                <a:gd name="T20" fmla="*/ 1070 w 2176"/>
                <a:gd name="T21" fmla="*/ 1319 h 1505"/>
                <a:gd name="T22" fmla="*/ 711 w 2176"/>
                <a:gd name="T23" fmla="*/ 1505 h 1505"/>
                <a:gd name="T24" fmla="*/ 765 w 2176"/>
                <a:gd name="T25" fmla="*/ 1481 h 1505"/>
                <a:gd name="T26" fmla="*/ 861 w 2176"/>
                <a:gd name="T27" fmla="*/ 1439 h 1505"/>
                <a:gd name="T28" fmla="*/ 1022 w 2176"/>
                <a:gd name="T29" fmla="*/ 1355 h 1505"/>
                <a:gd name="T30" fmla="*/ 1214 w 2176"/>
                <a:gd name="T31" fmla="*/ 1295 h 1505"/>
                <a:gd name="T32" fmla="*/ 1267 w 2176"/>
                <a:gd name="T33" fmla="*/ 1223 h 1505"/>
                <a:gd name="T34" fmla="*/ 1632 w 2176"/>
                <a:gd name="T35" fmla="*/ 1043 h 1505"/>
                <a:gd name="T36" fmla="*/ 1931 w 2176"/>
                <a:gd name="T37" fmla="*/ 953 h 1505"/>
                <a:gd name="T38" fmla="*/ 2176 w 2176"/>
                <a:gd name="T39" fmla="*/ 821 h 1505"/>
                <a:gd name="T40" fmla="*/ 1961 w 2176"/>
                <a:gd name="T41" fmla="*/ 911 h 1505"/>
                <a:gd name="T42" fmla="*/ 1656 w 2176"/>
                <a:gd name="T43" fmla="*/ 989 h 1505"/>
                <a:gd name="T44" fmla="*/ 1339 w 2176"/>
                <a:gd name="T45" fmla="*/ 1151 h 1505"/>
                <a:gd name="T46" fmla="*/ 1501 w 2176"/>
                <a:gd name="T47" fmla="*/ 905 h 1505"/>
                <a:gd name="T48" fmla="*/ 1620 w 2176"/>
                <a:gd name="T49" fmla="*/ 545 h 1505"/>
                <a:gd name="T50" fmla="*/ 1740 w 2176"/>
                <a:gd name="T51" fmla="*/ 372 h 1505"/>
                <a:gd name="T52" fmla="*/ 1979 w 2176"/>
                <a:gd name="T53" fmla="*/ 60 h 1505"/>
                <a:gd name="T54" fmla="*/ 2003 w 2176"/>
                <a:gd name="T55" fmla="*/ 0 h 1505"/>
                <a:gd name="T56" fmla="*/ 1973 w 2176"/>
                <a:gd name="T57" fmla="*/ 0 h 1505"/>
                <a:gd name="T58" fmla="*/ 1596 w 2176"/>
                <a:gd name="T59" fmla="*/ 480 h 1505"/>
                <a:gd name="T60" fmla="*/ 1477 w 2176"/>
                <a:gd name="T61" fmla="*/ 887 h 1505"/>
                <a:gd name="T62" fmla="*/ 1255 w 2176"/>
                <a:gd name="T63" fmla="*/ 1175 h 1505"/>
                <a:gd name="T64" fmla="*/ 1130 w 2176"/>
                <a:gd name="T65" fmla="*/ 905 h 1505"/>
                <a:gd name="T66" fmla="*/ 1010 w 2176"/>
                <a:gd name="T67" fmla="*/ 540 h 1505"/>
                <a:gd name="T68" fmla="*/ 885 w 2176"/>
                <a:gd name="T69" fmla="*/ 222 h 1505"/>
                <a:gd name="T70" fmla="*/ 789 w 2176"/>
                <a:gd name="T71" fmla="*/ 0 h 1505"/>
                <a:gd name="T72" fmla="*/ 753 w 2176"/>
                <a:gd name="T73" fmla="*/ 0 h 1505"/>
                <a:gd name="T74" fmla="*/ 903 w 2176"/>
                <a:gd name="T75" fmla="*/ 354 h 1505"/>
                <a:gd name="T76" fmla="*/ 1034 w 2176"/>
                <a:gd name="T77" fmla="*/ 767 h 1505"/>
                <a:gd name="T78" fmla="*/ 1034 w 2176"/>
                <a:gd name="T79" fmla="*/ 767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5" name="Freeform 9"/>
            <p:cNvSpPr>
              <a:spLocks/>
            </p:cNvSpPr>
            <p:nvPr/>
          </p:nvSpPr>
          <p:spPr bwMode="hidden">
            <a:xfrm>
              <a:off x="0" y="649"/>
              <a:ext cx="816" cy="806"/>
            </a:xfrm>
            <a:custGeom>
              <a:avLst/>
              <a:gdLst>
                <a:gd name="T0" fmla="*/ 161 w 813"/>
                <a:gd name="T1" fmla="*/ 564 h 804"/>
                <a:gd name="T2" fmla="*/ 329 w 813"/>
                <a:gd name="T3" fmla="*/ 438 h 804"/>
                <a:gd name="T4" fmla="*/ 646 w 813"/>
                <a:gd name="T5" fmla="*/ 216 h 804"/>
                <a:gd name="T6" fmla="*/ 813 w 813"/>
                <a:gd name="T7" fmla="*/ 0 h 804"/>
                <a:gd name="T8" fmla="*/ 676 w 813"/>
                <a:gd name="T9" fmla="*/ 150 h 804"/>
                <a:gd name="T10" fmla="*/ 144 w 813"/>
                <a:gd name="T11" fmla="*/ 504 h 804"/>
                <a:gd name="T12" fmla="*/ 0 w 813"/>
                <a:gd name="T13" fmla="*/ 732 h 804"/>
                <a:gd name="T14" fmla="*/ 0 w 813"/>
                <a:gd name="T15" fmla="*/ 804 h 804"/>
                <a:gd name="T16" fmla="*/ 161 w 813"/>
                <a:gd name="T17" fmla="*/ 564 h 804"/>
                <a:gd name="T18" fmla="*/ 161 w 813"/>
                <a:gd name="T19" fmla="*/ 564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6" name="Freeform 10"/>
            <p:cNvSpPr>
              <a:spLocks/>
            </p:cNvSpPr>
            <p:nvPr/>
          </p:nvSpPr>
          <p:spPr bwMode="hidden">
            <a:xfrm>
              <a:off x="0" y="1545"/>
              <a:ext cx="762" cy="107"/>
            </a:xfrm>
            <a:custGeom>
              <a:avLst/>
              <a:gdLst>
                <a:gd name="T0" fmla="*/ 460 w 759"/>
                <a:gd name="T1" fmla="*/ 66 h 107"/>
                <a:gd name="T2" fmla="*/ 759 w 759"/>
                <a:gd name="T3" fmla="*/ 0 h 107"/>
                <a:gd name="T4" fmla="*/ 496 w 759"/>
                <a:gd name="T5" fmla="*/ 36 h 107"/>
                <a:gd name="T6" fmla="*/ 138 w 759"/>
                <a:gd name="T7" fmla="*/ 48 h 107"/>
                <a:gd name="T8" fmla="*/ 0 w 759"/>
                <a:gd name="T9" fmla="*/ 78 h 107"/>
                <a:gd name="T10" fmla="*/ 0 w 759"/>
                <a:gd name="T11" fmla="*/ 107 h 107"/>
                <a:gd name="T12" fmla="*/ 96 w 759"/>
                <a:gd name="T13" fmla="*/ 89 h 107"/>
                <a:gd name="T14" fmla="*/ 460 w 759"/>
                <a:gd name="T15" fmla="*/ 66 h 107"/>
                <a:gd name="T16" fmla="*/ 460 w 759"/>
                <a:gd name="T17" fmla="*/ 6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7" name="Freeform 11"/>
            <p:cNvSpPr>
              <a:spLocks/>
            </p:cNvSpPr>
            <p:nvPr/>
          </p:nvSpPr>
          <p:spPr bwMode="hidden">
            <a:xfrm>
              <a:off x="2314" y="3431"/>
              <a:ext cx="3182" cy="745"/>
            </a:xfrm>
            <a:custGeom>
              <a:avLst/>
              <a:gdLst>
                <a:gd name="T0" fmla="*/ 1387 w 3169"/>
                <a:gd name="T1" fmla="*/ 239 h 743"/>
                <a:gd name="T2" fmla="*/ 1734 w 3169"/>
                <a:gd name="T3" fmla="*/ 233 h 743"/>
                <a:gd name="T4" fmla="*/ 2087 w 3169"/>
                <a:gd name="T5" fmla="*/ 251 h 743"/>
                <a:gd name="T6" fmla="*/ 2505 w 3169"/>
                <a:gd name="T7" fmla="*/ 233 h 743"/>
                <a:gd name="T8" fmla="*/ 3169 w 3169"/>
                <a:gd name="T9" fmla="*/ 204 h 743"/>
                <a:gd name="T10" fmla="*/ 3115 w 3169"/>
                <a:gd name="T11" fmla="*/ 186 h 743"/>
                <a:gd name="T12" fmla="*/ 2422 w 3169"/>
                <a:gd name="T13" fmla="*/ 221 h 743"/>
                <a:gd name="T14" fmla="*/ 2003 w 3169"/>
                <a:gd name="T15" fmla="*/ 221 h 743"/>
                <a:gd name="T16" fmla="*/ 1459 w 3169"/>
                <a:gd name="T17" fmla="*/ 186 h 743"/>
                <a:gd name="T18" fmla="*/ 1543 w 3169"/>
                <a:gd name="T19" fmla="*/ 168 h 743"/>
                <a:gd name="T20" fmla="*/ 2039 w 3169"/>
                <a:gd name="T21" fmla="*/ 0 h 743"/>
                <a:gd name="T22" fmla="*/ 1961 w 3169"/>
                <a:gd name="T23" fmla="*/ 24 h 743"/>
                <a:gd name="T24" fmla="*/ 1836 w 3169"/>
                <a:gd name="T25" fmla="*/ 66 h 743"/>
                <a:gd name="T26" fmla="*/ 1602 w 3169"/>
                <a:gd name="T27" fmla="*/ 138 h 743"/>
                <a:gd name="T28" fmla="*/ 1339 w 3169"/>
                <a:gd name="T29" fmla="*/ 198 h 743"/>
                <a:gd name="T30" fmla="*/ 1268 w 3169"/>
                <a:gd name="T31" fmla="*/ 251 h 743"/>
                <a:gd name="T32" fmla="*/ 765 w 3169"/>
                <a:gd name="T33" fmla="*/ 413 h 743"/>
                <a:gd name="T34" fmla="*/ 335 w 3169"/>
                <a:gd name="T35" fmla="*/ 503 h 743"/>
                <a:gd name="T36" fmla="*/ 0 w 3169"/>
                <a:gd name="T37" fmla="*/ 617 h 743"/>
                <a:gd name="T38" fmla="*/ 299 w 3169"/>
                <a:gd name="T39" fmla="*/ 539 h 743"/>
                <a:gd name="T40" fmla="*/ 735 w 3169"/>
                <a:gd name="T41" fmla="*/ 449 h 743"/>
                <a:gd name="T42" fmla="*/ 1178 w 3169"/>
                <a:gd name="T43" fmla="*/ 311 h 743"/>
                <a:gd name="T44" fmla="*/ 981 w 3169"/>
                <a:gd name="T45" fmla="*/ 491 h 743"/>
                <a:gd name="T46" fmla="*/ 867 w 3169"/>
                <a:gd name="T47" fmla="*/ 743 h 743"/>
                <a:gd name="T48" fmla="*/ 861 w 3169"/>
                <a:gd name="T49" fmla="*/ 743 h 743"/>
                <a:gd name="T50" fmla="*/ 933 w 3169"/>
                <a:gd name="T51" fmla="*/ 743 h 743"/>
                <a:gd name="T52" fmla="*/ 1022 w 3169"/>
                <a:gd name="T53" fmla="*/ 497 h 743"/>
                <a:gd name="T54" fmla="*/ 1297 w 3169"/>
                <a:gd name="T55" fmla="*/ 281 h 743"/>
                <a:gd name="T56" fmla="*/ 1531 w 3169"/>
                <a:gd name="T57" fmla="*/ 449 h 743"/>
                <a:gd name="T58" fmla="*/ 1770 w 3169"/>
                <a:gd name="T59" fmla="*/ 677 h 743"/>
                <a:gd name="T60" fmla="*/ 1854 w 3169"/>
                <a:gd name="T61" fmla="*/ 743 h 743"/>
                <a:gd name="T62" fmla="*/ 1919 w 3169"/>
                <a:gd name="T63" fmla="*/ 743 h 743"/>
                <a:gd name="T64" fmla="*/ 1692 w 3169"/>
                <a:gd name="T65" fmla="*/ 527 h 743"/>
                <a:gd name="T66" fmla="*/ 1387 w 3169"/>
                <a:gd name="T67" fmla="*/ 239 h 743"/>
                <a:gd name="T68" fmla="*/ 1387 w 3169"/>
                <a:gd name="T69" fmla="*/ 239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68" name="Rectangle 12"/>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ES"/>
            </a:p>
          </p:txBody>
        </p:sp>
        <p:sp>
          <p:nvSpPr>
            <p:cNvPr id="45069" name="Rectangle 13"/>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ES"/>
            </a:p>
          </p:txBody>
        </p:sp>
        <p:sp>
          <p:nvSpPr>
            <p:cNvPr id="45070" name="Freeform 14"/>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71" name="Freeform 15"/>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72" name="Freeform 16"/>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73"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74"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75" name="Freeform 19"/>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5076" name="Freeform 20"/>
            <p:cNvSpPr>
              <a:spLocks/>
            </p:cNvSpPr>
            <p:nvPr/>
          </p:nvSpPr>
          <p:spPr bwMode="hidden">
            <a:xfrm>
              <a:off x="3160" y="1860"/>
              <a:ext cx="2162" cy="1934"/>
            </a:xfrm>
            <a:custGeom>
              <a:avLst/>
              <a:gdLst>
                <a:gd name="T0" fmla="*/ 1842 w 2153"/>
                <a:gd name="T1" fmla="*/ 851 h 1930"/>
                <a:gd name="T2" fmla="*/ 1937 w 2153"/>
                <a:gd name="T3" fmla="*/ 1019 h 1930"/>
                <a:gd name="T4" fmla="*/ 2051 w 2153"/>
                <a:gd name="T5" fmla="*/ 1168 h 1930"/>
                <a:gd name="T6" fmla="*/ 2117 w 2153"/>
                <a:gd name="T7" fmla="*/ 1246 h 1930"/>
                <a:gd name="T8" fmla="*/ 2153 w 2153"/>
                <a:gd name="T9" fmla="*/ 1294 h 1930"/>
                <a:gd name="T10" fmla="*/ 1889 w 2153"/>
                <a:gd name="T11" fmla="*/ 977 h 1930"/>
                <a:gd name="T12" fmla="*/ 1860 w 2153"/>
                <a:gd name="T13" fmla="*/ 929 h 1930"/>
                <a:gd name="T14" fmla="*/ 1782 w 2153"/>
                <a:gd name="T15" fmla="*/ 1240 h 1930"/>
                <a:gd name="T16" fmla="*/ 1770 w 2153"/>
                <a:gd name="T17" fmla="*/ 1486 h 1930"/>
                <a:gd name="T18" fmla="*/ 1818 w 2153"/>
                <a:gd name="T19" fmla="*/ 1906 h 1930"/>
                <a:gd name="T20" fmla="*/ 1788 w 2153"/>
                <a:gd name="T21" fmla="*/ 1930 h 1930"/>
                <a:gd name="T22" fmla="*/ 1746 w 2153"/>
                <a:gd name="T23" fmla="*/ 1534 h 1930"/>
                <a:gd name="T24" fmla="*/ 1728 w 2153"/>
                <a:gd name="T25" fmla="*/ 1288 h 1930"/>
                <a:gd name="T26" fmla="*/ 1764 w 2153"/>
                <a:gd name="T27" fmla="*/ 1085 h 1930"/>
                <a:gd name="T28" fmla="*/ 1770 w 2153"/>
                <a:gd name="T29" fmla="*/ 875 h 1930"/>
                <a:gd name="T30" fmla="*/ 1268 w 2153"/>
                <a:gd name="T31" fmla="*/ 1007 h 1930"/>
                <a:gd name="T32" fmla="*/ 825 w 2153"/>
                <a:gd name="T33" fmla="*/ 1132 h 1930"/>
                <a:gd name="T34" fmla="*/ 323 w 2153"/>
                <a:gd name="T35" fmla="*/ 1312 h 1930"/>
                <a:gd name="T36" fmla="*/ 18 w 2153"/>
                <a:gd name="T37" fmla="*/ 1420 h 1930"/>
                <a:gd name="T38" fmla="*/ 311 w 2153"/>
                <a:gd name="T39" fmla="*/ 1282 h 1930"/>
                <a:gd name="T40" fmla="*/ 682 w 2153"/>
                <a:gd name="T41" fmla="*/ 1144 h 1930"/>
                <a:gd name="T42" fmla="*/ 1022 w 2153"/>
                <a:gd name="T43" fmla="*/ 1037 h 1930"/>
                <a:gd name="T44" fmla="*/ 1411 w 2153"/>
                <a:gd name="T45" fmla="*/ 929 h 1930"/>
                <a:gd name="T46" fmla="*/ 1692 w 2153"/>
                <a:gd name="T47" fmla="*/ 815 h 1930"/>
                <a:gd name="T48" fmla="*/ 1333 w 2153"/>
                <a:gd name="T49" fmla="*/ 623 h 1930"/>
                <a:gd name="T50" fmla="*/ 861 w 2153"/>
                <a:gd name="T51" fmla="*/ 515 h 1930"/>
                <a:gd name="T52" fmla="*/ 227 w 2153"/>
                <a:gd name="T53" fmla="*/ 161 h 1930"/>
                <a:gd name="T54" fmla="*/ 0 w 2153"/>
                <a:gd name="T55" fmla="*/ 83 h 1930"/>
                <a:gd name="T56" fmla="*/ 329 w 2153"/>
                <a:gd name="T57" fmla="*/ 179 h 1930"/>
                <a:gd name="T58" fmla="*/ 712 w 2153"/>
                <a:gd name="T59" fmla="*/ 383 h 1930"/>
                <a:gd name="T60" fmla="*/ 933 w 2153"/>
                <a:gd name="T61" fmla="*/ 491 h 1930"/>
                <a:gd name="T62" fmla="*/ 1351 w 2153"/>
                <a:gd name="T63" fmla="*/ 593 h 1930"/>
                <a:gd name="T64" fmla="*/ 1650 w 2153"/>
                <a:gd name="T65" fmla="*/ 743 h 1930"/>
                <a:gd name="T66" fmla="*/ 1423 w 2153"/>
                <a:gd name="T67" fmla="*/ 461 h 1930"/>
                <a:gd name="T68" fmla="*/ 1286 w 2153"/>
                <a:gd name="T69" fmla="*/ 191 h 1930"/>
                <a:gd name="T70" fmla="*/ 1154 w 2153"/>
                <a:gd name="T71" fmla="*/ 0 h 1930"/>
                <a:gd name="T72" fmla="*/ 1339 w 2153"/>
                <a:gd name="T73" fmla="*/ 215 h 1930"/>
                <a:gd name="T74" fmla="*/ 1489 w 2153"/>
                <a:gd name="T75" fmla="*/ 485 h 1930"/>
                <a:gd name="T76" fmla="*/ 1746 w 2153"/>
                <a:gd name="T77" fmla="*/ 803 h 1930"/>
                <a:gd name="T78" fmla="*/ 1842 w 2153"/>
                <a:gd name="T79" fmla="*/ 851 h 1930"/>
                <a:gd name="T80" fmla="*/ 1842 w 2153"/>
                <a:gd name="T81" fmla="*/ 851 h 1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grpSp>
      <p:sp>
        <p:nvSpPr>
          <p:cNvPr id="45077" name="Rectangle 21"/>
          <p:cNvSpPr>
            <a:spLocks noGrp="1" noChangeArrowheads="1"/>
          </p:cNvSpPr>
          <p:nvPr>
            <p:ph type="ctrTitle" sz="quarter"/>
          </p:nvPr>
        </p:nvSpPr>
        <p:spPr>
          <a:xfrm>
            <a:off x="685800" y="1828800"/>
            <a:ext cx="7772400" cy="1736725"/>
          </a:xfrm>
        </p:spPr>
        <p:txBody>
          <a:bodyPr/>
          <a:lstStyle>
            <a:lvl1pPr>
              <a:defRPr sz="5400"/>
            </a:lvl1pPr>
          </a:lstStyle>
          <a:p>
            <a:pPr lvl="0"/>
            <a:r>
              <a:rPr lang="es-ES" noProof="0" smtClean="0"/>
              <a:t>Haga clic para cambiar el estilo de título	</a:t>
            </a:r>
          </a:p>
        </p:txBody>
      </p:sp>
      <p:sp>
        <p:nvSpPr>
          <p:cNvPr id="4507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es-ES" noProof="0" smtClean="0"/>
              <a:t>Haga clic para modificar el estilo de subtítulo del patrón</a:t>
            </a:r>
          </a:p>
        </p:txBody>
      </p:sp>
      <p:sp>
        <p:nvSpPr>
          <p:cNvPr id="45079" name="Rectangle 23"/>
          <p:cNvSpPr>
            <a:spLocks noGrp="1" noChangeArrowheads="1"/>
          </p:cNvSpPr>
          <p:nvPr>
            <p:ph type="dt" sz="quarter" idx="2"/>
          </p:nvPr>
        </p:nvSpPr>
        <p:spPr/>
        <p:txBody>
          <a:bodyPr/>
          <a:lstStyle>
            <a:lvl1pPr>
              <a:defRPr/>
            </a:lvl1pPr>
          </a:lstStyle>
          <a:p>
            <a:endParaRPr lang="es-ES"/>
          </a:p>
        </p:txBody>
      </p:sp>
      <p:sp>
        <p:nvSpPr>
          <p:cNvPr id="45080" name="Rectangle 24"/>
          <p:cNvSpPr>
            <a:spLocks noGrp="1" noChangeArrowheads="1"/>
          </p:cNvSpPr>
          <p:nvPr>
            <p:ph type="ftr" sz="quarter" idx="3"/>
          </p:nvPr>
        </p:nvSpPr>
        <p:spPr/>
        <p:txBody>
          <a:bodyPr/>
          <a:lstStyle>
            <a:lvl1pPr>
              <a:defRPr/>
            </a:lvl1pPr>
          </a:lstStyle>
          <a:p>
            <a:endParaRPr lang="es-ES"/>
          </a:p>
        </p:txBody>
      </p:sp>
      <p:sp>
        <p:nvSpPr>
          <p:cNvPr id="45081" name="Rectangle 25"/>
          <p:cNvSpPr>
            <a:spLocks noGrp="1" noChangeArrowheads="1"/>
          </p:cNvSpPr>
          <p:nvPr>
            <p:ph type="sldNum" sz="quarter" idx="4"/>
          </p:nvPr>
        </p:nvSpPr>
        <p:spPr/>
        <p:txBody>
          <a:bodyPr/>
          <a:lstStyle>
            <a:lvl1pPr>
              <a:defRPr/>
            </a:lvl1pPr>
          </a:lstStyle>
          <a:p>
            <a:fld id="{5ACED00E-3B24-4B7A-9C18-B802F0C66DFE}" type="slidenum">
              <a:rPr lang="es-ES"/>
              <a:pPr/>
              <a:t>‹Nº›</a:t>
            </a:fld>
            <a:endParaRPr lang="es-ES"/>
          </a:p>
        </p:txBody>
      </p:sp>
    </p:spTree>
  </p:cSld>
  <p:clrMapOvr>
    <a:masterClrMapping/>
  </p:clrMapOvr>
  <p:transition spd="slow">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lvl1pPr>
              <a:defRPr/>
            </a:lvl1pPr>
          </a:lstStyle>
          <a:p>
            <a:endParaRPr lang="es-ES"/>
          </a:p>
        </p:txBody>
      </p:sp>
      <p:sp>
        <p:nvSpPr>
          <p:cNvPr id="5" name="Marcador de pie de página 4"/>
          <p:cNvSpPr>
            <a:spLocks noGrp="1"/>
          </p:cNvSpPr>
          <p:nvPr>
            <p:ph type="ftr" sz="quarter" idx="11"/>
          </p:nvPr>
        </p:nvSpPr>
        <p:spPr/>
        <p:txBody>
          <a:bodyPr/>
          <a:lstStyle>
            <a:lvl1pPr>
              <a:defRPr/>
            </a:lvl1pPr>
          </a:lstStyle>
          <a:p>
            <a:endParaRPr lang="es-ES"/>
          </a:p>
        </p:txBody>
      </p:sp>
      <p:sp>
        <p:nvSpPr>
          <p:cNvPr id="6" name="Marcador de número de diapositiva 5"/>
          <p:cNvSpPr>
            <a:spLocks noGrp="1"/>
          </p:cNvSpPr>
          <p:nvPr>
            <p:ph type="sldNum" sz="quarter" idx="12"/>
          </p:nvPr>
        </p:nvSpPr>
        <p:spPr/>
        <p:txBody>
          <a:bodyPr/>
          <a:lstStyle>
            <a:lvl1pPr>
              <a:defRPr/>
            </a:lvl1pPr>
          </a:lstStyle>
          <a:p>
            <a:fld id="{BA4041D0-83BB-4614-8F07-5197413F3289}" type="slidenum">
              <a:rPr lang="es-ES"/>
              <a:pPr/>
              <a:t>‹Nº›</a:t>
            </a:fld>
            <a:endParaRPr lang="es-ES"/>
          </a:p>
        </p:txBody>
      </p:sp>
    </p:spTree>
    <p:extLst>
      <p:ext uri="{BB962C8B-B14F-4D97-AF65-F5344CB8AC3E}">
        <p14:creationId xmlns:p14="http://schemas.microsoft.com/office/powerpoint/2010/main" val="2812888545"/>
      </p:ext>
    </p:extLst>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7813"/>
            <a:ext cx="2057400" cy="5853112"/>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457200" y="277813"/>
            <a:ext cx="6019800" cy="5853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lvl1pPr>
              <a:defRPr/>
            </a:lvl1pPr>
          </a:lstStyle>
          <a:p>
            <a:endParaRPr lang="es-ES"/>
          </a:p>
        </p:txBody>
      </p:sp>
      <p:sp>
        <p:nvSpPr>
          <p:cNvPr id="5" name="Marcador de pie de página 4"/>
          <p:cNvSpPr>
            <a:spLocks noGrp="1"/>
          </p:cNvSpPr>
          <p:nvPr>
            <p:ph type="ftr" sz="quarter" idx="11"/>
          </p:nvPr>
        </p:nvSpPr>
        <p:spPr/>
        <p:txBody>
          <a:bodyPr/>
          <a:lstStyle>
            <a:lvl1pPr>
              <a:defRPr/>
            </a:lvl1pPr>
          </a:lstStyle>
          <a:p>
            <a:endParaRPr lang="es-ES"/>
          </a:p>
        </p:txBody>
      </p:sp>
      <p:sp>
        <p:nvSpPr>
          <p:cNvPr id="6" name="Marcador de número de diapositiva 5"/>
          <p:cNvSpPr>
            <a:spLocks noGrp="1"/>
          </p:cNvSpPr>
          <p:nvPr>
            <p:ph type="sldNum" sz="quarter" idx="12"/>
          </p:nvPr>
        </p:nvSpPr>
        <p:spPr/>
        <p:txBody>
          <a:bodyPr/>
          <a:lstStyle>
            <a:lvl1pPr>
              <a:defRPr/>
            </a:lvl1pPr>
          </a:lstStyle>
          <a:p>
            <a:fld id="{E4394F44-8767-45BC-B174-69F82E6FE084}" type="slidenum">
              <a:rPr lang="es-ES"/>
              <a:pPr/>
              <a:t>‹Nº›</a:t>
            </a:fld>
            <a:endParaRPr lang="es-ES"/>
          </a:p>
        </p:txBody>
      </p:sp>
    </p:spTree>
    <p:extLst>
      <p:ext uri="{BB962C8B-B14F-4D97-AF65-F5344CB8AC3E}">
        <p14:creationId xmlns:p14="http://schemas.microsoft.com/office/powerpoint/2010/main" val="440965692"/>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lvl1pPr>
              <a:defRPr/>
            </a:lvl1pPr>
          </a:lstStyle>
          <a:p>
            <a:endParaRPr lang="es-ES"/>
          </a:p>
        </p:txBody>
      </p:sp>
      <p:sp>
        <p:nvSpPr>
          <p:cNvPr id="5" name="Marcador de pie de página 4"/>
          <p:cNvSpPr>
            <a:spLocks noGrp="1"/>
          </p:cNvSpPr>
          <p:nvPr>
            <p:ph type="ftr" sz="quarter" idx="11"/>
          </p:nvPr>
        </p:nvSpPr>
        <p:spPr/>
        <p:txBody>
          <a:bodyPr/>
          <a:lstStyle>
            <a:lvl1pPr>
              <a:defRPr/>
            </a:lvl1pPr>
          </a:lstStyle>
          <a:p>
            <a:endParaRPr lang="es-ES"/>
          </a:p>
        </p:txBody>
      </p:sp>
      <p:sp>
        <p:nvSpPr>
          <p:cNvPr id="6" name="Marcador de número de diapositiva 5"/>
          <p:cNvSpPr>
            <a:spLocks noGrp="1"/>
          </p:cNvSpPr>
          <p:nvPr>
            <p:ph type="sldNum" sz="quarter" idx="12"/>
          </p:nvPr>
        </p:nvSpPr>
        <p:spPr/>
        <p:txBody>
          <a:bodyPr/>
          <a:lstStyle>
            <a:lvl1pPr>
              <a:defRPr/>
            </a:lvl1pPr>
          </a:lstStyle>
          <a:p>
            <a:fld id="{402D583B-229A-4EB6-A101-243AFCA7D233}" type="slidenum">
              <a:rPr lang="es-ES"/>
              <a:pPr/>
              <a:t>‹Nº›</a:t>
            </a:fld>
            <a:endParaRPr lang="es-ES"/>
          </a:p>
        </p:txBody>
      </p:sp>
    </p:spTree>
    <p:extLst>
      <p:ext uri="{BB962C8B-B14F-4D97-AF65-F5344CB8AC3E}">
        <p14:creationId xmlns:p14="http://schemas.microsoft.com/office/powerpoint/2010/main" val="2430481296"/>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lvl1pPr>
              <a:defRPr/>
            </a:lvl1pPr>
          </a:lstStyle>
          <a:p>
            <a:endParaRPr lang="es-ES"/>
          </a:p>
        </p:txBody>
      </p:sp>
      <p:sp>
        <p:nvSpPr>
          <p:cNvPr id="5" name="Marcador de pie de página 4"/>
          <p:cNvSpPr>
            <a:spLocks noGrp="1"/>
          </p:cNvSpPr>
          <p:nvPr>
            <p:ph type="ftr" sz="quarter" idx="11"/>
          </p:nvPr>
        </p:nvSpPr>
        <p:spPr/>
        <p:txBody>
          <a:bodyPr/>
          <a:lstStyle>
            <a:lvl1pPr>
              <a:defRPr/>
            </a:lvl1pPr>
          </a:lstStyle>
          <a:p>
            <a:endParaRPr lang="es-ES"/>
          </a:p>
        </p:txBody>
      </p:sp>
      <p:sp>
        <p:nvSpPr>
          <p:cNvPr id="6" name="Marcador de número de diapositiva 5"/>
          <p:cNvSpPr>
            <a:spLocks noGrp="1"/>
          </p:cNvSpPr>
          <p:nvPr>
            <p:ph type="sldNum" sz="quarter" idx="12"/>
          </p:nvPr>
        </p:nvSpPr>
        <p:spPr/>
        <p:txBody>
          <a:bodyPr/>
          <a:lstStyle>
            <a:lvl1pPr>
              <a:defRPr/>
            </a:lvl1pPr>
          </a:lstStyle>
          <a:p>
            <a:fld id="{77957061-FBDE-4D37-94EB-50876557F609}" type="slidenum">
              <a:rPr lang="es-ES"/>
              <a:pPr/>
              <a:t>‹Nº›</a:t>
            </a:fld>
            <a:endParaRPr lang="es-ES"/>
          </a:p>
        </p:txBody>
      </p:sp>
    </p:spTree>
    <p:extLst>
      <p:ext uri="{BB962C8B-B14F-4D97-AF65-F5344CB8AC3E}">
        <p14:creationId xmlns:p14="http://schemas.microsoft.com/office/powerpoint/2010/main" val="656646870"/>
      </p:ext>
    </p:extLst>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4648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lvl1pPr>
              <a:defRPr/>
            </a:lvl1pPr>
          </a:lstStyle>
          <a:p>
            <a:endParaRPr lang="es-ES"/>
          </a:p>
        </p:txBody>
      </p:sp>
      <p:sp>
        <p:nvSpPr>
          <p:cNvPr id="6" name="Marcador de pie de página 5"/>
          <p:cNvSpPr>
            <a:spLocks noGrp="1"/>
          </p:cNvSpPr>
          <p:nvPr>
            <p:ph type="ftr" sz="quarter" idx="11"/>
          </p:nvPr>
        </p:nvSpPr>
        <p:spPr/>
        <p:txBody>
          <a:bodyPr/>
          <a:lstStyle>
            <a:lvl1pPr>
              <a:defRPr/>
            </a:lvl1pPr>
          </a:lstStyle>
          <a:p>
            <a:endParaRPr lang="es-ES"/>
          </a:p>
        </p:txBody>
      </p:sp>
      <p:sp>
        <p:nvSpPr>
          <p:cNvPr id="7" name="Marcador de número de diapositiva 6"/>
          <p:cNvSpPr>
            <a:spLocks noGrp="1"/>
          </p:cNvSpPr>
          <p:nvPr>
            <p:ph type="sldNum" sz="quarter" idx="12"/>
          </p:nvPr>
        </p:nvSpPr>
        <p:spPr/>
        <p:txBody>
          <a:bodyPr/>
          <a:lstStyle>
            <a:lvl1pPr>
              <a:defRPr/>
            </a:lvl1pPr>
          </a:lstStyle>
          <a:p>
            <a:fld id="{CBB54B95-9EDE-44DD-A8D7-0AEBCCE1D37C}" type="slidenum">
              <a:rPr lang="es-ES"/>
              <a:pPr/>
              <a:t>‹Nº›</a:t>
            </a:fld>
            <a:endParaRPr lang="es-ES"/>
          </a:p>
        </p:txBody>
      </p:sp>
    </p:spTree>
    <p:extLst>
      <p:ext uri="{BB962C8B-B14F-4D97-AF65-F5344CB8AC3E}">
        <p14:creationId xmlns:p14="http://schemas.microsoft.com/office/powerpoint/2010/main" val="4120347539"/>
      </p:ext>
    </p:extLst>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lvl1pPr>
              <a:defRPr/>
            </a:lvl1pPr>
          </a:lstStyle>
          <a:p>
            <a:endParaRPr lang="es-ES"/>
          </a:p>
        </p:txBody>
      </p:sp>
      <p:sp>
        <p:nvSpPr>
          <p:cNvPr id="8" name="Marcador de pie de página 7"/>
          <p:cNvSpPr>
            <a:spLocks noGrp="1"/>
          </p:cNvSpPr>
          <p:nvPr>
            <p:ph type="ftr" sz="quarter" idx="11"/>
          </p:nvPr>
        </p:nvSpPr>
        <p:spPr/>
        <p:txBody>
          <a:bodyPr/>
          <a:lstStyle>
            <a:lvl1pPr>
              <a:defRPr/>
            </a:lvl1pPr>
          </a:lstStyle>
          <a:p>
            <a:endParaRPr lang="es-ES"/>
          </a:p>
        </p:txBody>
      </p:sp>
      <p:sp>
        <p:nvSpPr>
          <p:cNvPr id="9" name="Marcador de número de diapositiva 8"/>
          <p:cNvSpPr>
            <a:spLocks noGrp="1"/>
          </p:cNvSpPr>
          <p:nvPr>
            <p:ph type="sldNum" sz="quarter" idx="12"/>
          </p:nvPr>
        </p:nvSpPr>
        <p:spPr/>
        <p:txBody>
          <a:bodyPr/>
          <a:lstStyle>
            <a:lvl1pPr>
              <a:defRPr/>
            </a:lvl1pPr>
          </a:lstStyle>
          <a:p>
            <a:fld id="{CABD3262-9034-48C4-ABFA-45D35B0F3FAE}" type="slidenum">
              <a:rPr lang="es-ES"/>
              <a:pPr/>
              <a:t>‹Nº›</a:t>
            </a:fld>
            <a:endParaRPr lang="es-ES"/>
          </a:p>
        </p:txBody>
      </p:sp>
    </p:spTree>
    <p:extLst>
      <p:ext uri="{BB962C8B-B14F-4D97-AF65-F5344CB8AC3E}">
        <p14:creationId xmlns:p14="http://schemas.microsoft.com/office/powerpoint/2010/main" val="4132228548"/>
      </p:ext>
    </p:extLst>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lvl1pPr>
              <a:defRPr/>
            </a:lvl1pPr>
          </a:lstStyle>
          <a:p>
            <a:endParaRPr lang="es-ES"/>
          </a:p>
        </p:txBody>
      </p:sp>
      <p:sp>
        <p:nvSpPr>
          <p:cNvPr id="4" name="Marcador de pie de página 3"/>
          <p:cNvSpPr>
            <a:spLocks noGrp="1"/>
          </p:cNvSpPr>
          <p:nvPr>
            <p:ph type="ftr" sz="quarter" idx="11"/>
          </p:nvPr>
        </p:nvSpPr>
        <p:spPr/>
        <p:txBody>
          <a:bodyPr/>
          <a:lstStyle>
            <a:lvl1pPr>
              <a:defRPr/>
            </a:lvl1pPr>
          </a:lstStyle>
          <a:p>
            <a:endParaRPr lang="es-ES"/>
          </a:p>
        </p:txBody>
      </p:sp>
      <p:sp>
        <p:nvSpPr>
          <p:cNvPr id="5" name="Marcador de número de diapositiva 4"/>
          <p:cNvSpPr>
            <a:spLocks noGrp="1"/>
          </p:cNvSpPr>
          <p:nvPr>
            <p:ph type="sldNum" sz="quarter" idx="12"/>
          </p:nvPr>
        </p:nvSpPr>
        <p:spPr/>
        <p:txBody>
          <a:bodyPr/>
          <a:lstStyle>
            <a:lvl1pPr>
              <a:defRPr/>
            </a:lvl1pPr>
          </a:lstStyle>
          <a:p>
            <a:fld id="{4A7D0374-A7C0-4C0C-A7F6-9E86D10837C3}" type="slidenum">
              <a:rPr lang="es-ES"/>
              <a:pPr/>
              <a:t>‹Nº›</a:t>
            </a:fld>
            <a:endParaRPr lang="es-ES"/>
          </a:p>
        </p:txBody>
      </p:sp>
    </p:spTree>
    <p:extLst>
      <p:ext uri="{BB962C8B-B14F-4D97-AF65-F5344CB8AC3E}">
        <p14:creationId xmlns:p14="http://schemas.microsoft.com/office/powerpoint/2010/main" val="2472669210"/>
      </p:ext>
    </p:extLst>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lvl1pPr>
              <a:defRPr/>
            </a:lvl1pPr>
          </a:lstStyle>
          <a:p>
            <a:endParaRPr lang="es-ES"/>
          </a:p>
        </p:txBody>
      </p:sp>
      <p:sp>
        <p:nvSpPr>
          <p:cNvPr id="3" name="Marcador de pie de página 2"/>
          <p:cNvSpPr>
            <a:spLocks noGrp="1"/>
          </p:cNvSpPr>
          <p:nvPr>
            <p:ph type="ftr" sz="quarter" idx="11"/>
          </p:nvPr>
        </p:nvSpPr>
        <p:spPr/>
        <p:txBody>
          <a:bodyPr/>
          <a:lstStyle>
            <a:lvl1pPr>
              <a:defRPr/>
            </a:lvl1pPr>
          </a:lstStyle>
          <a:p>
            <a:endParaRPr lang="es-ES"/>
          </a:p>
        </p:txBody>
      </p:sp>
      <p:sp>
        <p:nvSpPr>
          <p:cNvPr id="4" name="Marcador de número de diapositiva 3"/>
          <p:cNvSpPr>
            <a:spLocks noGrp="1"/>
          </p:cNvSpPr>
          <p:nvPr>
            <p:ph type="sldNum" sz="quarter" idx="12"/>
          </p:nvPr>
        </p:nvSpPr>
        <p:spPr/>
        <p:txBody>
          <a:bodyPr/>
          <a:lstStyle>
            <a:lvl1pPr>
              <a:defRPr/>
            </a:lvl1pPr>
          </a:lstStyle>
          <a:p>
            <a:fld id="{95F0C1E4-6BDA-4D64-8C0F-1F81D1C3C736}" type="slidenum">
              <a:rPr lang="es-ES"/>
              <a:pPr/>
              <a:t>‹Nº›</a:t>
            </a:fld>
            <a:endParaRPr lang="es-ES"/>
          </a:p>
        </p:txBody>
      </p:sp>
    </p:spTree>
    <p:extLst>
      <p:ext uri="{BB962C8B-B14F-4D97-AF65-F5344CB8AC3E}">
        <p14:creationId xmlns:p14="http://schemas.microsoft.com/office/powerpoint/2010/main" val="3048501638"/>
      </p:ext>
    </p:extLst>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ES"/>
          </a:p>
        </p:txBody>
      </p:sp>
      <p:sp>
        <p:nvSpPr>
          <p:cNvPr id="6" name="Marcador de pie de página 5"/>
          <p:cNvSpPr>
            <a:spLocks noGrp="1"/>
          </p:cNvSpPr>
          <p:nvPr>
            <p:ph type="ftr" sz="quarter" idx="11"/>
          </p:nvPr>
        </p:nvSpPr>
        <p:spPr/>
        <p:txBody>
          <a:bodyPr/>
          <a:lstStyle>
            <a:lvl1pPr>
              <a:defRPr/>
            </a:lvl1pPr>
          </a:lstStyle>
          <a:p>
            <a:endParaRPr lang="es-ES"/>
          </a:p>
        </p:txBody>
      </p:sp>
      <p:sp>
        <p:nvSpPr>
          <p:cNvPr id="7" name="Marcador de número de diapositiva 6"/>
          <p:cNvSpPr>
            <a:spLocks noGrp="1"/>
          </p:cNvSpPr>
          <p:nvPr>
            <p:ph type="sldNum" sz="quarter" idx="12"/>
          </p:nvPr>
        </p:nvSpPr>
        <p:spPr/>
        <p:txBody>
          <a:bodyPr/>
          <a:lstStyle>
            <a:lvl1pPr>
              <a:defRPr/>
            </a:lvl1pPr>
          </a:lstStyle>
          <a:p>
            <a:fld id="{C6E8F431-C9EE-45F0-B04C-94C58BBA8708}" type="slidenum">
              <a:rPr lang="es-ES"/>
              <a:pPr/>
              <a:t>‹Nº›</a:t>
            </a:fld>
            <a:endParaRPr lang="es-ES"/>
          </a:p>
        </p:txBody>
      </p:sp>
    </p:spTree>
    <p:extLst>
      <p:ext uri="{BB962C8B-B14F-4D97-AF65-F5344CB8AC3E}">
        <p14:creationId xmlns:p14="http://schemas.microsoft.com/office/powerpoint/2010/main" val="2199899683"/>
      </p:ext>
    </p:extLst>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lvl1pPr>
              <a:defRPr/>
            </a:lvl1pPr>
          </a:lstStyle>
          <a:p>
            <a:endParaRPr lang="es-ES"/>
          </a:p>
        </p:txBody>
      </p:sp>
      <p:sp>
        <p:nvSpPr>
          <p:cNvPr id="6" name="Marcador de pie de página 5"/>
          <p:cNvSpPr>
            <a:spLocks noGrp="1"/>
          </p:cNvSpPr>
          <p:nvPr>
            <p:ph type="ftr" sz="quarter" idx="11"/>
          </p:nvPr>
        </p:nvSpPr>
        <p:spPr/>
        <p:txBody>
          <a:bodyPr/>
          <a:lstStyle>
            <a:lvl1pPr>
              <a:defRPr/>
            </a:lvl1pPr>
          </a:lstStyle>
          <a:p>
            <a:endParaRPr lang="es-ES"/>
          </a:p>
        </p:txBody>
      </p:sp>
      <p:sp>
        <p:nvSpPr>
          <p:cNvPr id="7" name="Marcador de número de diapositiva 6"/>
          <p:cNvSpPr>
            <a:spLocks noGrp="1"/>
          </p:cNvSpPr>
          <p:nvPr>
            <p:ph type="sldNum" sz="quarter" idx="12"/>
          </p:nvPr>
        </p:nvSpPr>
        <p:spPr/>
        <p:txBody>
          <a:bodyPr/>
          <a:lstStyle>
            <a:lvl1pPr>
              <a:defRPr/>
            </a:lvl1pPr>
          </a:lstStyle>
          <a:p>
            <a:fld id="{4AF9A533-AC61-4BB7-B820-722794E9F035}" type="slidenum">
              <a:rPr lang="es-ES"/>
              <a:pPr/>
              <a:t>‹Nº›</a:t>
            </a:fld>
            <a:endParaRPr lang="es-ES"/>
          </a:p>
        </p:txBody>
      </p:sp>
    </p:spTree>
    <p:extLst>
      <p:ext uri="{BB962C8B-B14F-4D97-AF65-F5344CB8AC3E}">
        <p14:creationId xmlns:p14="http://schemas.microsoft.com/office/powerpoint/2010/main" val="548272690"/>
      </p:ext>
    </p:extLst>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44034" name="Group 2"/>
          <p:cNvGrpSpPr>
            <a:grpSpLocks/>
          </p:cNvGrpSpPr>
          <p:nvPr/>
        </p:nvGrpSpPr>
        <p:grpSpPr bwMode="auto">
          <a:xfrm>
            <a:off x="0" y="0"/>
            <a:ext cx="9144000" cy="6934200"/>
            <a:chOff x="0" y="0"/>
            <a:chExt cx="5760" cy="4368"/>
          </a:xfrm>
        </p:grpSpPr>
        <p:sp>
          <p:nvSpPr>
            <p:cNvPr id="44035" name="Freeform 3"/>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36" name="Freeform 4"/>
            <p:cNvSpPr>
              <a:spLocks/>
            </p:cNvSpPr>
            <p:nvPr/>
          </p:nvSpPr>
          <p:spPr bwMode="hidden">
            <a:xfrm>
              <a:off x="0" y="2496"/>
              <a:ext cx="2112" cy="1604"/>
            </a:xfrm>
            <a:custGeom>
              <a:avLst/>
              <a:gdLst>
                <a:gd name="T0" fmla="*/ 580 w 2123"/>
                <a:gd name="T1" fmla="*/ 1043 h 1696"/>
                <a:gd name="T2" fmla="*/ 544 w 2123"/>
                <a:gd name="T3" fmla="*/ 683 h 1696"/>
                <a:gd name="T4" fmla="*/ 670 w 2123"/>
                <a:gd name="T5" fmla="*/ 395 h 1696"/>
                <a:gd name="T6" fmla="*/ 927 w 2123"/>
                <a:gd name="T7" fmla="*/ 587 h 1696"/>
                <a:gd name="T8" fmla="*/ 1214 w 2123"/>
                <a:gd name="T9" fmla="*/ 869 h 1696"/>
                <a:gd name="T10" fmla="*/ 1483 w 2123"/>
                <a:gd name="T11" fmla="*/ 1109 h 1696"/>
                <a:gd name="T12" fmla="*/ 1800 w 2123"/>
                <a:gd name="T13" fmla="*/ 1360 h 1696"/>
                <a:gd name="T14" fmla="*/ 1883 w 2123"/>
                <a:gd name="T15" fmla="*/ 1414 h 1696"/>
                <a:gd name="T16" fmla="*/ 1836 w 2123"/>
                <a:gd name="T17" fmla="*/ 1354 h 1696"/>
                <a:gd name="T18" fmla="*/ 1411 w 2123"/>
                <a:gd name="T19" fmla="*/ 1001 h 1696"/>
                <a:gd name="T20" fmla="*/ 1088 w 2123"/>
                <a:gd name="T21" fmla="*/ 683 h 1696"/>
                <a:gd name="T22" fmla="*/ 723 w 2123"/>
                <a:gd name="T23" fmla="*/ 329 h 1696"/>
                <a:gd name="T24" fmla="*/ 999 w 2123"/>
                <a:gd name="T25" fmla="*/ 311 h 1696"/>
                <a:gd name="T26" fmla="*/ 1286 w 2123"/>
                <a:gd name="T27" fmla="*/ 317 h 1696"/>
                <a:gd name="T28" fmla="*/ 1614 w 2123"/>
                <a:gd name="T29" fmla="*/ 269 h 1696"/>
                <a:gd name="T30" fmla="*/ 2123 w 2123"/>
                <a:gd name="T31" fmla="*/ 197 h 1696"/>
                <a:gd name="T32" fmla="*/ 2075 w 2123"/>
                <a:gd name="T33" fmla="*/ 173 h 1696"/>
                <a:gd name="T34" fmla="*/ 1543 w 2123"/>
                <a:gd name="T35" fmla="*/ 257 h 1696"/>
                <a:gd name="T36" fmla="*/ 1208 w 2123"/>
                <a:gd name="T37" fmla="*/ 275 h 1696"/>
                <a:gd name="T38" fmla="*/ 759 w 2123"/>
                <a:gd name="T39" fmla="*/ 257 h 1696"/>
                <a:gd name="T40" fmla="*/ 819 w 2123"/>
                <a:gd name="T41" fmla="*/ 227 h 1696"/>
                <a:gd name="T42" fmla="*/ 1142 w 2123"/>
                <a:gd name="T43" fmla="*/ 0 h 1696"/>
                <a:gd name="T44" fmla="*/ 1088 w 2123"/>
                <a:gd name="T45" fmla="*/ 30 h 1696"/>
                <a:gd name="T46" fmla="*/ 1010 w 2123"/>
                <a:gd name="T47" fmla="*/ 84 h 1696"/>
                <a:gd name="T48" fmla="*/ 855 w 2123"/>
                <a:gd name="T49" fmla="*/ 191 h 1696"/>
                <a:gd name="T50" fmla="*/ 670 w 2123"/>
                <a:gd name="T51" fmla="*/ 281 h 1696"/>
                <a:gd name="T52" fmla="*/ 634 w 2123"/>
                <a:gd name="T53" fmla="*/ 359 h 1696"/>
                <a:gd name="T54" fmla="*/ 305 w 2123"/>
                <a:gd name="T55" fmla="*/ 587 h 1696"/>
                <a:gd name="T56" fmla="*/ 0 w 2123"/>
                <a:gd name="T57" fmla="*/ 725 h 1696"/>
                <a:gd name="T58" fmla="*/ 0 w 2123"/>
                <a:gd name="T59" fmla="*/ 731 h 1696"/>
                <a:gd name="T60" fmla="*/ 0 w 2123"/>
                <a:gd name="T61" fmla="*/ 767 h 1696"/>
                <a:gd name="T62" fmla="*/ 299 w 2123"/>
                <a:gd name="T63" fmla="*/ 635 h 1696"/>
                <a:gd name="T64" fmla="*/ 592 w 2123"/>
                <a:gd name="T65" fmla="*/ 431 h 1696"/>
                <a:gd name="T66" fmla="*/ 508 w 2123"/>
                <a:gd name="T67" fmla="*/ 671 h 1696"/>
                <a:gd name="T68" fmla="*/ 526 w 2123"/>
                <a:gd name="T69" fmla="*/ 995 h 1696"/>
                <a:gd name="T70" fmla="*/ 460 w 2123"/>
                <a:gd name="T71" fmla="*/ 1168 h 1696"/>
                <a:gd name="T72" fmla="*/ 329 w 2123"/>
                <a:gd name="T73" fmla="*/ 1480 h 1696"/>
                <a:gd name="T74" fmla="*/ 323 w 2123"/>
                <a:gd name="T75" fmla="*/ 1696 h 1696"/>
                <a:gd name="T76" fmla="*/ 329 w 2123"/>
                <a:gd name="T77" fmla="*/ 1696 h 1696"/>
                <a:gd name="T78" fmla="*/ 347 w 2123"/>
                <a:gd name="T79" fmla="*/ 1552 h 1696"/>
                <a:gd name="T80" fmla="*/ 580 w 2123"/>
                <a:gd name="T81" fmla="*/ 1043 h 1696"/>
                <a:gd name="T82" fmla="*/ 580 w 2123"/>
                <a:gd name="T83" fmla="*/ 1043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37"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38" name="Freeform 6"/>
            <p:cNvSpPr>
              <a:spLocks/>
            </p:cNvSpPr>
            <p:nvPr/>
          </p:nvSpPr>
          <p:spPr bwMode="hidden">
            <a:xfrm>
              <a:off x="0" y="524"/>
              <a:ext cx="973" cy="1195"/>
            </a:xfrm>
            <a:custGeom>
              <a:avLst/>
              <a:gdLst>
                <a:gd name="T0" fmla="*/ 323 w 969"/>
                <a:gd name="T1" fmla="*/ 1186 h 1192"/>
                <a:gd name="T2" fmla="*/ 490 w 969"/>
                <a:gd name="T3" fmla="*/ 1192 h 1192"/>
                <a:gd name="T4" fmla="*/ 580 w 969"/>
                <a:gd name="T5" fmla="*/ 1150 h 1192"/>
                <a:gd name="T6" fmla="*/ 813 w 969"/>
                <a:gd name="T7" fmla="*/ 1085 h 1192"/>
                <a:gd name="T8" fmla="*/ 933 w 969"/>
                <a:gd name="T9" fmla="*/ 1055 h 1192"/>
                <a:gd name="T10" fmla="*/ 759 w 969"/>
                <a:gd name="T11" fmla="*/ 989 h 1192"/>
                <a:gd name="T12" fmla="*/ 556 w 969"/>
                <a:gd name="T13" fmla="*/ 953 h 1192"/>
                <a:gd name="T14" fmla="*/ 197 w 969"/>
                <a:gd name="T15" fmla="*/ 971 h 1192"/>
                <a:gd name="T16" fmla="*/ 299 w 969"/>
                <a:gd name="T17" fmla="*/ 893 h 1192"/>
                <a:gd name="T18" fmla="*/ 496 w 969"/>
                <a:gd name="T19" fmla="*/ 803 h 1192"/>
                <a:gd name="T20" fmla="*/ 694 w 969"/>
                <a:gd name="T21" fmla="*/ 671 h 1192"/>
                <a:gd name="T22" fmla="*/ 700 w 969"/>
                <a:gd name="T23" fmla="*/ 671 h 1192"/>
                <a:gd name="T24" fmla="*/ 712 w 969"/>
                <a:gd name="T25" fmla="*/ 665 h 1192"/>
                <a:gd name="T26" fmla="*/ 753 w 969"/>
                <a:gd name="T27" fmla="*/ 647 h 1192"/>
                <a:gd name="T28" fmla="*/ 777 w 969"/>
                <a:gd name="T29" fmla="*/ 641 h 1192"/>
                <a:gd name="T30" fmla="*/ 789 w 969"/>
                <a:gd name="T31" fmla="*/ 629 h 1192"/>
                <a:gd name="T32" fmla="*/ 795 w 969"/>
                <a:gd name="T33" fmla="*/ 617 h 1192"/>
                <a:gd name="T34" fmla="*/ 789 w 969"/>
                <a:gd name="T35" fmla="*/ 611 h 1192"/>
                <a:gd name="T36" fmla="*/ 783 w 969"/>
                <a:gd name="T37" fmla="*/ 599 h 1192"/>
                <a:gd name="T38" fmla="*/ 783 w 969"/>
                <a:gd name="T39" fmla="*/ 575 h 1192"/>
                <a:gd name="T40" fmla="*/ 795 w 969"/>
                <a:gd name="T41" fmla="*/ 545 h 1192"/>
                <a:gd name="T42" fmla="*/ 807 w 969"/>
                <a:gd name="T43" fmla="*/ 515 h 1192"/>
                <a:gd name="T44" fmla="*/ 825 w 969"/>
                <a:gd name="T45" fmla="*/ 485 h 1192"/>
                <a:gd name="T46" fmla="*/ 837 w 969"/>
                <a:gd name="T47" fmla="*/ 455 h 1192"/>
                <a:gd name="T48" fmla="*/ 843 w 969"/>
                <a:gd name="T49" fmla="*/ 437 h 1192"/>
                <a:gd name="T50" fmla="*/ 849 w 969"/>
                <a:gd name="T51" fmla="*/ 431 h 1192"/>
                <a:gd name="T52" fmla="*/ 849 w 969"/>
                <a:gd name="T53" fmla="*/ 347 h 1192"/>
                <a:gd name="T54" fmla="*/ 849 w 969"/>
                <a:gd name="T55" fmla="*/ 341 h 1192"/>
                <a:gd name="T56" fmla="*/ 855 w 969"/>
                <a:gd name="T57" fmla="*/ 335 h 1192"/>
                <a:gd name="T58" fmla="*/ 873 w 969"/>
                <a:gd name="T59" fmla="*/ 305 h 1192"/>
                <a:gd name="T60" fmla="*/ 885 w 969"/>
                <a:gd name="T61" fmla="*/ 269 h 1192"/>
                <a:gd name="T62" fmla="*/ 897 w 969"/>
                <a:gd name="T63" fmla="*/ 239 h 1192"/>
                <a:gd name="T64" fmla="*/ 903 w 969"/>
                <a:gd name="T65" fmla="*/ 227 h 1192"/>
                <a:gd name="T66" fmla="*/ 909 w 969"/>
                <a:gd name="T67" fmla="*/ 215 h 1192"/>
                <a:gd name="T68" fmla="*/ 927 w 969"/>
                <a:gd name="T69" fmla="*/ 173 h 1192"/>
                <a:gd name="T70" fmla="*/ 945 w 969"/>
                <a:gd name="T71" fmla="*/ 137 h 1192"/>
                <a:gd name="T72" fmla="*/ 951 w 969"/>
                <a:gd name="T73" fmla="*/ 125 h 1192"/>
                <a:gd name="T74" fmla="*/ 951 w 969"/>
                <a:gd name="T75" fmla="*/ 119 h 1192"/>
                <a:gd name="T76" fmla="*/ 969 w 969"/>
                <a:gd name="T77" fmla="*/ 0 h 1192"/>
                <a:gd name="T78" fmla="*/ 945 w 969"/>
                <a:gd name="T79" fmla="*/ 47 h 1192"/>
                <a:gd name="T80" fmla="*/ 783 w 969"/>
                <a:gd name="T81" fmla="*/ 113 h 1192"/>
                <a:gd name="T82" fmla="*/ 706 w 969"/>
                <a:gd name="T83" fmla="*/ 161 h 1192"/>
                <a:gd name="T84" fmla="*/ 460 w 969"/>
                <a:gd name="T85" fmla="*/ 233 h 1192"/>
                <a:gd name="T86" fmla="*/ 281 w 969"/>
                <a:gd name="T87" fmla="*/ 287 h 1192"/>
                <a:gd name="T88" fmla="*/ 173 w 969"/>
                <a:gd name="T89" fmla="*/ 293 h 1192"/>
                <a:gd name="T90" fmla="*/ 12 w 969"/>
                <a:gd name="T91" fmla="*/ 485 h 1192"/>
                <a:gd name="T92" fmla="*/ 0 w 969"/>
                <a:gd name="T93" fmla="*/ 509 h 1192"/>
                <a:gd name="T94" fmla="*/ 0 w 969"/>
                <a:gd name="T95" fmla="*/ 1186 h 1192"/>
                <a:gd name="T96" fmla="*/ 96 w 969"/>
                <a:gd name="T97" fmla="*/ 1180 h 1192"/>
                <a:gd name="T98" fmla="*/ 323 w 969"/>
                <a:gd name="T99" fmla="*/ 1186 h 1192"/>
                <a:gd name="T100" fmla="*/ 323 w 969"/>
                <a:gd name="T101" fmla="*/ 1186 h 1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39"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0" name="Freeform 8"/>
            <p:cNvSpPr>
              <a:spLocks/>
            </p:cNvSpPr>
            <p:nvPr/>
          </p:nvSpPr>
          <p:spPr bwMode="hidden">
            <a:xfrm>
              <a:off x="3525" y="1"/>
              <a:ext cx="2185" cy="1508"/>
            </a:xfrm>
            <a:custGeom>
              <a:avLst/>
              <a:gdLst>
                <a:gd name="T0" fmla="*/ 1034 w 2176"/>
                <a:gd name="T1" fmla="*/ 767 h 1505"/>
                <a:gd name="T2" fmla="*/ 1190 w 2176"/>
                <a:gd name="T3" fmla="*/ 1235 h 1505"/>
                <a:gd name="T4" fmla="*/ 956 w 2176"/>
                <a:gd name="T5" fmla="*/ 1193 h 1505"/>
                <a:gd name="T6" fmla="*/ 723 w 2176"/>
                <a:gd name="T7" fmla="*/ 1127 h 1505"/>
                <a:gd name="T8" fmla="*/ 442 w 2176"/>
                <a:gd name="T9" fmla="*/ 1109 h 1505"/>
                <a:gd name="T10" fmla="*/ 0 w 2176"/>
                <a:gd name="T11" fmla="*/ 1079 h 1505"/>
                <a:gd name="T12" fmla="*/ 30 w 2176"/>
                <a:gd name="T13" fmla="*/ 1115 h 1505"/>
                <a:gd name="T14" fmla="*/ 496 w 2176"/>
                <a:gd name="T15" fmla="*/ 1133 h 1505"/>
                <a:gd name="T16" fmla="*/ 777 w 2176"/>
                <a:gd name="T17" fmla="*/ 1187 h 1505"/>
                <a:gd name="T18" fmla="*/ 1130 w 2176"/>
                <a:gd name="T19" fmla="*/ 1301 h 1505"/>
                <a:gd name="T20" fmla="*/ 1070 w 2176"/>
                <a:gd name="T21" fmla="*/ 1319 h 1505"/>
                <a:gd name="T22" fmla="*/ 711 w 2176"/>
                <a:gd name="T23" fmla="*/ 1505 h 1505"/>
                <a:gd name="T24" fmla="*/ 765 w 2176"/>
                <a:gd name="T25" fmla="*/ 1481 h 1505"/>
                <a:gd name="T26" fmla="*/ 861 w 2176"/>
                <a:gd name="T27" fmla="*/ 1439 h 1505"/>
                <a:gd name="T28" fmla="*/ 1022 w 2176"/>
                <a:gd name="T29" fmla="*/ 1355 h 1505"/>
                <a:gd name="T30" fmla="*/ 1214 w 2176"/>
                <a:gd name="T31" fmla="*/ 1295 h 1505"/>
                <a:gd name="T32" fmla="*/ 1267 w 2176"/>
                <a:gd name="T33" fmla="*/ 1223 h 1505"/>
                <a:gd name="T34" fmla="*/ 1632 w 2176"/>
                <a:gd name="T35" fmla="*/ 1043 h 1505"/>
                <a:gd name="T36" fmla="*/ 1931 w 2176"/>
                <a:gd name="T37" fmla="*/ 953 h 1505"/>
                <a:gd name="T38" fmla="*/ 2176 w 2176"/>
                <a:gd name="T39" fmla="*/ 821 h 1505"/>
                <a:gd name="T40" fmla="*/ 1961 w 2176"/>
                <a:gd name="T41" fmla="*/ 911 h 1505"/>
                <a:gd name="T42" fmla="*/ 1656 w 2176"/>
                <a:gd name="T43" fmla="*/ 989 h 1505"/>
                <a:gd name="T44" fmla="*/ 1339 w 2176"/>
                <a:gd name="T45" fmla="*/ 1151 h 1505"/>
                <a:gd name="T46" fmla="*/ 1501 w 2176"/>
                <a:gd name="T47" fmla="*/ 905 h 1505"/>
                <a:gd name="T48" fmla="*/ 1620 w 2176"/>
                <a:gd name="T49" fmla="*/ 545 h 1505"/>
                <a:gd name="T50" fmla="*/ 1740 w 2176"/>
                <a:gd name="T51" fmla="*/ 372 h 1505"/>
                <a:gd name="T52" fmla="*/ 1979 w 2176"/>
                <a:gd name="T53" fmla="*/ 60 h 1505"/>
                <a:gd name="T54" fmla="*/ 2003 w 2176"/>
                <a:gd name="T55" fmla="*/ 0 h 1505"/>
                <a:gd name="T56" fmla="*/ 1973 w 2176"/>
                <a:gd name="T57" fmla="*/ 0 h 1505"/>
                <a:gd name="T58" fmla="*/ 1596 w 2176"/>
                <a:gd name="T59" fmla="*/ 480 h 1505"/>
                <a:gd name="T60" fmla="*/ 1477 w 2176"/>
                <a:gd name="T61" fmla="*/ 887 h 1505"/>
                <a:gd name="T62" fmla="*/ 1255 w 2176"/>
                <a:gd name="T63" fmla="*/ 1175 h 1505"/>
                <a:gd name="T64" fmla="*/ 1130 w 2176"/>
                <a:gd name="T65" fmla="*/ 905 h 1505"/>
                <a:gd name="T66" fmla="*/ 1010 w 2176"/>
                <a:gd name="T67" fmla="*/ 540 h 1505"/>
                <a:gd name="T68" fmla="*/ 885 w 2176"/>
                <a:gd name="T69" fmla="*/ 222 h 1505"/>
                <a:gd name="T70" fmla="*/ 789 w 2176"/>
                <a:gd name="T71" fmla="*/ 0 h 1505"/>
                <a:gd name="T72" fmla="*/ 753 w 2176"/>
                <a:gd name="T73" fmla="*/ 0 h 1505"/>
                <a:gd name="T74" fmla="*/ 903 w 2176"/>
                <a:gd name="T75" fmla="*/ 354 h 1505"/>
                <a:gd name="T76" fmla="*/ 1034 w 2176"/>
                <a:gd name="T77" fmla="*/ 767 h 1505"/>
                <a:gd name="T78" fmla="*/ 1034 w 2176"/>
                <a:gd name="T79" fmla="*/ 767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1" name="Freeform 9"/>
            <p:cNvSpPr>
              <a:spLocks/>
            </p:cNvSpPr>
            <p:nvPr/>
          </p:nvSpPr>
          <p:spPr bwMode="hidden">
            <a:xfrm>
              <a:off x="0" y="649"/>
              <a:ext cx="816" cy="806"/>
            </a:xfrm>
            <a:custGeom>
              <a:avLst/>
              <a:gdLst>
                <a:gd name="T0" fmla="*/ 161 w 813"/>
                <a:gd name="T1" fmla="*/ 564 h 804"/>
                <a:gd name="T2" fmla="*/ 329 w 813"/>
                <a:gd name="T3" fmla="*/ 438 h 804"/>
                <a:gd name="T4" fmla="*/ 646 w 813"/>
                <a:gd name="T5" fmla="*/ 216 h 804"/>
                <a:gd name="T6" fmla="*/ 813 w 813"/>
                <a:gd name="T7" fmla="*/ 0 h 804"/>
                <a:gd name="T8" fmla="*/ 676 w 813"/>
                <a:gd name="T9" fmla="*/ 150 h 804"/>
                <a:gd name="T10" fmla="*/ 144 w 813"/>
                <a:gd name="T11" fmla="*/ 504 h 804"/>
                <a:gd name="T12" fmla="*/ 0 w 813"/>
                <a:gd name="T13" fmla="*/ 732 h 804"/>
                <a:gd name="T14" fmla="*/ 0 w 813"/>
                <a:gd name="T15" fmla="*/ 804 h 804"/>
                <a:gd name="T16" fmla="*/ 161 w 813"/>
                <a:gd name="T17" fmla="*/ 564 h 804"/>
                <a:gd name="T18" fmla="*/ 161 w 813"/>
                <a:gd name="T19" fmla="*/ 564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2" name="Freeform 10"/>
            <p:cNvSpPr>
              <a:spLocks/>
            </p:cNvSpPr>
            <p:nvPr/>
          </p:nvSpPr>
          <p:spPr bwMode="hidden">
            <a:xfrm>
              <a:off x="0" y="1545"/>
              <a:ext cx="762" cy="107"/>
            </a:xfrm>
            <a:custGeom>
              <a:avLst/>
              <a:gdLst>
                <a:gd name="T0" fmla="*/ 460 w 759"/>
                <a:gd name="T1" fmla="*/ 66 h 107"/>
                <a:gd name="T2" fmla="*/ 759 w 759"/>
                <a:gd name="T3" fmla="*/ 0 h 107"/>
                <a:gd name="T4" fmla="*/ 496 w 759"/>
                <a:gd name="T5" fmla="*/ 36 h 107"/>
                <a:gd name="T6" fmla="*/ 138 w 759"/>
                <a:gd name="T7" fmla="*/ 48 h 107"/>
                <a:gd name="T8" fmla="*/ 0 w 759"/>
                <a:gd name="T9" fmla="*/ 78 h 107"/>
                <a:gd name="T10" fmla="*/ 0 w 759"/>
                <a:gd name="T11" fmla="*/ 107 h 107"/>
                <a:gd name="T12" fmla="*/ 96 w 759"/>
                <a:gd name="T13" fmla="*/ 89 h 107"/>
                <a:gd name="T14" fmla="*/ 460 w 759"/>
                <a:gd name="T15" fmla="*/ 66 h 107"/>
                <a:gd name="T16" fmla="*/ 460 w 759"/>
                <a:gd name="T17" fmla="*/ 6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3" name="Freeform 11"/>
            <p:cNvSpPr>
              <a:spLocks/>
            </p:cNvSpPr>
            <p:nvPr/>
          </p:nvSpPr>
          <p:spPr bwMode="hidden">
            <a:xfrm>
              <a:off x="2314" y="3431"/>
              <a:ext cx="3182" cy="745"/>
            </a:xfrm>
            <a:custGeom>
              <a:avLst/>
              <a:gdLst>
                <a:gd name="T0" fmla="*/ 1387 w 3169"/>
                <a:gd name="T1" fmla="*/ 239 h 743"/>
                <a:gd name="T2" fmla="*/ 1734 w 3169"/>
                <a:gd name="T3" fmla="*/ 233 h 743"/>
                <a:gd name="T4" fmla="*/ 2087 w 3169"/>
                <a:gd name="T5" fmla="*/ 251 h 743"/>
                <a:gd name="T6" fmla="*/ 2505 w 3169"/>
                <a:gd name="T7" fmla="*/ 233 h 743"/>
                <a:gd name="T8" fmla="*/ 3169 w 3169"/>
                <a:gd name="T9" fmla="*/ 204 h 743"/>
                <a:gd name="T10" fmla="*/ 3115 w 3169"/>
                <a:gd name="T11" fmla="*/ 186 h 743"/>
                <a:gd name="T12" fmla="*/ 2422 w 3169"/>
                <a:gd name="T13" fmla="*/ 221 h 743"/>
                <a:gd name="T14" fmla="*/ 2003 w 3169"/>
                <a:gd name="T15" fmla="*/ 221 h 743"/>
                <a:gd name="T16" fmla="*/ 1459 w 3169"/>
                <a:gd name="T17" fmla="*/ 186 h 743"/>
                <a:gd name="T18" fmla="*/ 1543 w 3169"/>
                <a:gd name="T19" fmla="*/ 168 h 743"/>
                <a:gd name="T20" fmla="*/ 2039 w 3169"/>
                <a:gd name="T21" fmla="*/ 0 h 743"/>
                <a:gd name="T22" fmla="*/ 1961 w 3169"/>
                <a:gd name="T23" fmla="*/ 24 h 743"/>
                <a:gd name="T24" fmla="*/ 1836 w 3169"/>
                <a:gd name="T25" fmla="*/ 66 h 743"/>
                <a:gd name="T26" fmla="*/ 1602 w 3169"/>
                <a:gd name="T27" fmla="*/ 138 h 743"/>
                <a:gd name="T28" fmla="*/ 1339 w 3169"/>
                <a:gd name="T29" fmla="*/ 198 h 743"/>
                <a:gd name="T30" fmla="*/ 1268 w 3169"/>
                <a:gd name="T31" fmla="*/ 251 h 743"/>
                <a:gd name="T32" fmla="*/ 765 w 3169"/>
                <a:gd name="T33" fmla="*/ 413 h 743"/>
                <a:gd name="T34" fmla="*/ 335 w 3169"/>
                <a:gd name="T35" fmla="*/ 503 h 743"/>
                <a:gd name="T36" fmla="*/ 0 w 3169"/>
                <a:gd name="T37" fmla="*/ 617 h 743"/>
                <a:gd name="T38" fmla="*/ 299 w 3169"/>
                <a:gd name="T39" fmla="*/ 539 h 743"/>
                <a:gd name="T40" fmla="*/ 735 w 3169"/>
                <a:gd name="T41" fmla="*/ 449 h 743"/>
                <a:gd name="T42" fmla="*/ 1178 w 3169"/>
                <a:gd name="T43" fmla="*/ 311 h 743"/>
                <a:gd name="T44" fmla="*/ 981 w 3169"/>
                <a:gd name="T45" fmla="*/ 491 h 743"/>
                <a:gd name="T46" fmla="*/ 867 w 3169"/>
                <a:gd name="T47" fmla="*/ 743 h 743"/>
                <a:gd name="T48" fmla="*/ 861 w 3169"/>
                <a:gd name="T49" fmla="*/ 743 h 743"/>
                <a:gd name="T50" fmla="*/ 933 w 3169"/>
                <a:gd name="T51" fmla="*/ 743 h 743"/>
                <a:gd name="T52" fmla="*/ 1022 w 3169"/>
                <a:gd name="T53" fmla="*/ 497 h 743"/>
                <a:gd name="T54" fmla="*/ 1297 w 3169"/>
                <a:gd name="T55" fmla="*/ 281 h 743"/>
                <a:gd name="T56" fmla="*/ 1531 w 3169"/>
                <a:gd name="T57" fmla="*/ 449 h 743"/>
                <a:gd name="T58" fmla="*/ 1770 w 3169"/>
                <a:gd name="T59" fmla="*/ 677 h 743"/>
                <a:gd name="T60" fmla="*/ 1854 w 3169"/>
                <a:gd name="T61" fmla="*/ 743 h 743"/>
                <a:gd name="T62" fmla="*/ 1919 w 3169"/>
                <a:gd name="T63" fmla="*/ 743 h 743"/>
                <a:gd name="T64" fmla="*/ 1692 w 3169"/>
                <a:gd name="T65" fmla="*/ 527 h 743"/>
                <a:gd name="T66" fmla="*/ 1387 w 3169"/>
                <a:gd name="T67" fmla="*/ 239 h 743"/>
                <a:gd name="T68" fmla="*/ 1387 w 3169"/>
                <a:gd name="T69" fmla="*/ 239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4" name="Rectangle 12"/>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ES"/>
            </a:p>
          </p:txBody>
        </p:sp>
        <p:sp>
          <p:nvSpPr>
            <p:cNvPr id="44045" name="Rectangle 13"/>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ES"/>
            </a:p>
          </p:txBody>
        </p:sp>
        <p:sp>
          <p:nvSpPr>
            <p:cNvPr id="44046" name="Freeform 14"/>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7" name="Freeform 15"/>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8" name="Freeform 16"/>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49"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50"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51" name="Freeform 19"/>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4052" name="Freeform 20"/>
            <p:cNvSpPr>
              <a:spLocks/>
            </p:cNvSpPr>
            <p:nvPr/>
          </p:nvSpPr>
          <p:spPr bwMode="hidden">
            <a:xfrm>
              <a:off x="3160" y="1860"/>
              <a:ext cx="2162" cy="1934"/>
            </a:xfrm>
            <a:custGeom>
              <a:avLst/>
              <a:gdLst>
                <a:gd name="T0" fmla="*/ 1842 w 2153"/>
                <a:gd name="T1" fmla="*/ 851 h 1930"/>
                <a:gd name="T2" fmla="*/ 1937 w 2153"/>
                <a:gd name="T3" fmla="*/ 1019 h 1930"/>
                <a:gd name="T4" fmla="*/ 2051 w 2153"/>
                <a:gd name="T5" fmla="*/ 1168 h 1930"/>
                <a:gd name="T6" fmla="*/ 2117 w 2153"/>
                <a:gd name="T7" fmla="*/ 1246 h 1930"/>
                <a:gd name="T8" fmla="*/ 2153 w 2153"/>
                <a:gd name="T9" fmla="*/ 1294 h 1930"/>
                <a:gd name="T10" fmla="*/ 1889 w 2153"/>
                <a:gd name="T11" fmla="*/ 977 h 1930"/>
                <a:gd name="T12" fmla="*/ 1860 w 2153"/>
                <a:gd name="T13" fmla="*/ 929 h 1930"/>
                <a:gd name="T14" fmla="*/ 1782 w 2153"/>
                <a:gd name="T15" fmla="*/ 1240 h 1930"/>
                <a:gd name="T16" fmla="*/ 1770 w 2153"/>
                <a:gd name="T17" fmla="*/ 1486 h 1930"/>
                <a:gd name="T18" fmla="*/ 1818 w 2153"/>
                <a:gd name="T19" fmla="*/ 1906 h 1930"/>
                <a:gd name="T20" fmla="*/ 1788 w 2153"/>
                <a:gd name="T21" fmla="*/ 1930 h 1930"/>
                <a:gd name="T22" fmla="*/ 1746 w 2153"/>
                <a:gd name="T23" fmla="*/ 1534 h 1930"/>
                <a:gd name="T24" fmla="*/ 1728 w 2153"/>
                <a:gd name="T25" fmla="*/ 1288 h 1930"/>
                <a:gd name="T26" fmla="*/ 1764 w 2153"/>
                <a:gd name="T27" fmla="*/ 1085 h 1930"/>
                <a:gd name="T28" fmla="*/ 1770 w 2153"/>
                <a:gd name="T29" fmla="*/ 875 h 1930"/>
                <a:gd name="T30" fmla="*/ 1268 w 2153"/>
                <a:gd name="T31" fmla="*/ 1007 h 1930"/>
                <a:gd name="T32" fmla="*/ 825 w 2153"/>
                <a:gd name="T33" fmla="*/ 1132 h 1930"/>
                <a:gd name="T34" fmla="*/ 323 w 2153"/>
                <a:gd name="T35" fmla="*/ 1312 h 1930"/>
                <a:gd name="T36" fmla="*/ 18 w 2153"/>
                <a:gd name="T37" fmla="*/ 1420 h 1930"/>
                <a:gd name="T38" fmla="*/ 311 w 2153"/>
                <a:gd name="T39" fmla="*/ 1282 h 1930"/>
                <a:gd name="T40" fmla="*/ 682 w 2153"/>
                <a:gd name="T41" fmla="*/ 1144 h 1930"/>
                <a:gd name="T42" fmla="*/ 1022 w 2153"/>
                <a:gd name="T43" fmla="*/ 1037 h 1930"/>
                <a:gd name="T44" fmla="*/ 1411 w 2153"/>
                <a:gd name="T45" fmla="*/ 929 h 1930"/>
                <a:gd name="T46" fmla="*/ 1692 w 2153"/>
                <a:gd name="T47" fmla="*/ 815 h 1930"/>
                <a:gd name="T48" fmla="*/ 1333 w 2153"/>
                <a:gd name="T49" fmla="*/ 623 h 1930"/>
                <a:gd name="T50" fmla="*/ 861 w 2153"/>
                <a:gd name="T51" fmla="*/ 515 h 1930"/>
                <a:gd name="T52" fmla="*/ 227 w 2153"/>
                <a:gd name="T53" fmla="*/ 161 h 1930"/>
                <a:gd name="T54" fmla="*/ 0 w 2153"/>
                <a:gd name="T55" fmla="*/ 83 h 1930"/>
                <a:gd name="T56" fmla="*/ 329 w 2153"/>
                <a:gd name="T57" fmla="*/ 179 h 1930"/>
                <a:gd name="T58" fmla="*/ 712 w 2153"/>
                <a:gd name="T59" fmla="*/ 383 h 1930"/>
                <a:gd name="T60" fmla="*/ 933 w 2153"/>
                <a:gd name="T61" fmla="*/ 491 h 1930"/>
                <a:gd name="T62" fmla="*/ 1351 w 2153"/>
                <a:gd name="T63" fmla="*/ 593 h 1930"/>
                <a:gd name="T64" fmla="*/ 1650 w 2153"/>
                <a:gd name="T65" fmla="*/ 743 h 1930"/>
                <a:gd name="T66" fmla="*/ 1423 w 2153"/>
                <a:gd name="T67" fmla="*/ 461 h 1930"/>
                <a:gd name="T68" fmla="*/ 1286 w 2153"/>
                <a:gd name="T69" fmla="*/ 191 h 1930"/>
                <a:gd name="T70" fmla="*/ 1154 w 2153"/>
                <a:gd name="T71" fmla="*/ 0 h 1930"/>
                <a:gd name="T72" fmla="*/ 1339 w 2153"/>
                <a:gd name="T73" fmla="*/ 215 h 1930"/>
                <a:gd name="T74" fmla="*/ 1489 w 2153"/>
                <a:gd name="T75" fmla="*/ 485 h 1930"/>
                <a:gd name="T76" fmla="*/ 1746 w 2153"/>
                <a:gd name="T77" fmla="*/ 803 h 1930"/>
                <a:gd name="T78" fmla="*/ 1842 w 2153"/>
                <a:gd name="T79" fmla="*/ 851 h 1930"/>
                <a:gd name="T80" fmla="*/ 1842 w 2153"/>
                <a:gd name="T81" fmla="*/ 851 h 1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grpSp>
      <p:sp>
        <p:nvSpPr>
          <p:cNvPr id="44053" name="Rectangle 21"/>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405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4055" name="Rectangle 23"/>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BB5F03"/>
                  </a:outerShdw>
                </a:effectLst>
              </a:defRPr>
            </a:lvl1pPr>
          </a:lstStyle>
          <a:p>
            <a:endParaRPr lang="es-ES"/>
          </a:p>
        </p:txBody>
      </p:sp>
      <p:sp>
        <p:nvSpPr>
          <p:cNvPr id="44056" name="Rectangle 2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BB5F03"/>
                  </a:outerShdw>
                </a:effectLst>
              </a:defRPr>
            </a:lvl1pPr>
          </a:lstStyle>
          <a:p>
            <a:endParaRPr lang="es-ES"/>
          </a:p>
        </p:txBody>
      </p:sp>
      <p:sp>
        <p:nvSpPr>
          <p:cNvPr id="44057" name="Rectangle 25"/>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BB5F03"/>
                  </a:outerShdw>
                </a:effectLst>
              </a:defRPr>
            </a:lvl1pPr>
          </a:lstStyle>
          <a:p>
            <a:fld id="{D07E9EF3-55D1-4686-9831-5C33D07C6E5C}"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spd="slow">
    <p:fade thruBlk="1"/>
  </p:transition>
  <p:timing>
    <p:tnLst>
      <p:par>
        <p:cTn id="1" dur="indefinite" restart="never" nodeType="tmRoot"/>
      </p:par>
    </p:tnLst>
  </p:timing>
  <p:txStyles>
    <p:titleStyle>
      <a:lvl1pPr algn="ctr" rtl="0" fontAlgn="base">
        <a:spcBef>
          <a:spcPct val="0"/>
        </a:spcBef>
        <a:spcAft>
          <a:spcPct val="0"/>
        </a:spcAft>
        <a:defRPr sz="4400" b="1" kern="12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2pPr>
      <a:lvl3pPr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3pPr>
      <a:lvl4pPr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4pPr>
      <a:lvl5pPr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5pPr>
      <a:lvl6pPr marL="457200"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6pPr>
      <a:lvl7pPr marL="914400"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7pPr>
      <a:lvl8pPr marL="1371600"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8pPr>
      <a:lvl9pPr marL="1828800" algn="ctr" rtl="0" fontAlgn="base">
        <a:spcBef>
          <a:spcPct val="0"/>
        </a:spcBef>
        <a:spcAft>
          <a:spcPct val="0"/>
        </a:spcAft>
        <a:defRPr sz="4400" b="1">
          <a:solidFill>
            <a:schemeClr val="tx2"/>
          </a:solidFill>
          <a:effectLst>
            <a:outerShdw blurRad="38100" dist="38100" dir="2700000" algn="tl">
              <a:srgbClr val="FFFFFF"/>
            </a:outerShdw>
          </a:effectLst>
          <a:latin typeface="Times New Roman" panose="02020603050405020304" pitchFamily="18" charset="0"/>
        </a:defRPr>
      </a:lvl9pPr>
    </p:titleStyle>
    <p:bodyStyle>
      <a:lvl1pPr marL="342900" indent="-342900" algn="l" rtl="0" fontAlgn="base">
        <a:spcBef>
          <a:spcPct val="20000"/>
        </a:spcBef>
        <a:spcAft>
          <a:spcPct val="0"/>
        </a:spcAft>
        <a:buClr>
          <a:schemeClr val="hlink"/>
        </a:buClr>
        <a:buSzPct val="60000"/>
        <a:buFont typeface="Wingdings" panose="05000000000000000000" pitchFamily="2" charset="2"/>
        <a:buChar char="n"/>
        <a:defRPr sz="3200" kern="1200">
          <a:solidFill>
            <a:schemeClr val="tx1"/>
          </a:solidFill>
          <a:effectLst>
            <a:outerShdw blurRad="38100" dist="38100" dir="2700000" algn="tl">
              <a:srgbClr val="BB5F03"/>
            </a:outerShdw>
          </a:effectLst>
          <a:latin typeface="+mn-lt"/>
          <a:ea typeface="+mn-ea"/>
          <a:cs typeface="+mn-cs"/>
        </a:defRPr>
      </a:lvl1pPr>
      <a:lvl2pPr marL="742950" indent="-285750" algn="l" rtl="0" fontAlgn="base">
        <a:spcBef>
          <a:spcPct val="20000"/>
        </a:spcBef>
        <a:spcAft>
          <a:spcPct val="0"/>
        </a:spcAft>
        <a:buClr>
          <a:schemeClr val="tx2"/>
        </a:buClr>
        <a:buSzPct val="60000"/>
        <a:buFont typeface="Wingdings" panose="05000000000000000000" pitchFamily="2" charset="2"/>
        <a:buChar char="n"/>
        <a:defRPr sz="2800" kern="1200">
          <a:solidFill>
            <a:schemeClr val="tx1"/>
          </a:solidFill>
          <a:effectLst>
            <a:outerShdw blurRad="38100" dist="38100" dir="2700000" algn="tl">
              <a:srgbClr val="BB5F03"/>
            </a:outerShdw>
          </a:effectLst>
          <a:latin typeface="+mn-lt"/>
          <a:ea typeface="+mn-ea"/>
          <a:cs typeface="+mn-cs"/>
        </a:defRPr>
      </a:lvl2pPr>
      <a:lvl3pPr marL="1143000" indent="-228600" algn="l" rtl="0" fontAlgn="base">
        <a:spcBef>
          <a:spcPct val="20000"/>
        </a:spcBef>
        <a:spcAft>
          <a:spcPct val="0"/>
        </a:spcAft>
        <a:buClr>
          <a:schemeClr val="folHlink"/>
        </a:buClr>
        <a:buSzPct val="60000"/>
        <a:buFont typeface="Wingdings" panose="05000000000000000000" pitchFamily="2" charset="2"/>
        <a:buChar char="n"/>
        <a:defRPr sz="2400" kern="1200">
          <a:solidFill>
            <a:schemeClr val="tx1"/>
          </a:solidFill>
          <a:effectLst>
            <a:outerShdw blurRad="38100" dist="38100" dir="2700000" algn="tl">
              <a:srgbClr val="BB5F03"/>
            </a:outerShdw>
          </a:effectLst>
          <a:latin typeface="+mn-lt"/>
          <a:ea typeface="+mn-ea"/>
          <a:cs typeface="+mn-cs"/>
        </a:defRPr>
      </a:lvl3pPr>
      <a:lvl4pPr marL="1600200" indent="-228600" algn="l" rtl="0" fontAlgn="base">
        <a:spcBef>
          <a:spcPct val="20000"/>
        </a:spcBef>
        <a:spcAft>
          <a:spcPct val="0"/>
        </a:spcAft>
        <a:buClr>
          <a:schemeClr val="tx1"/>
        </a:buClr>
        <a:buSzPct val="60000"/>
        <a:buFont typeface="Wingdings" panose="05000000000000000000" pitchFamily="2" charset="2"/>
        <a:buChar char="n"/>
        <a:defRPr sz="2000" kern="1200">
          <a:solidFill>
            <a:schemeClr val="tx1"/>
          </a:solidFill>
          <a:effectLst>
            <a:outerShdw blurRad="38100" dist="38100" dir="2700000" algn="tl">
              <a:srgbClr val="BB5F03"/>
            </a:outerShdw>
          </a:effectLst>
          <a:latin typeface="+mn-lt"/>
          <a:ea typeface="+mn-ea"/>
          <a:cs typeface="+mn-cs"/>
        </a:defRPr>
      </a:lvl4pPr>
      <a:lvl5pPr marL="2057400" indent="-228600" algn="l" rtl="0" fontAlgn="base">
        <a:spcBef>
          <a:spcPct val="20000"/>
        </a:spcBef>
        <a:spcAft>
          <a:spcPct val="0"/>
        </a:spcAft>
        <a:buClr>
          <a:schemeClr val="hlink"/>
        </a:buClr>
        <a:buSzPct val="60000"/>
        <a:buFont typeface="Wingdings" panose="05000000000000000000" pitchFamily="2" charset="2"/>
        <a:buChar char="n"/>
        <a:defRPr sz="2000" kern="1200">
          <a:solidFill>
            <a:schemeClr val="tx1"/>
          </a:solidFill>
          <a:effectLst>
            <a:outerShdw blurRad="38100" dist="38100" dir="2700000" algn="tl">
              <a:srgbClr val="BB5F03"/>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7111" name="Picture 7" descr="rosas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7112" name="WordArt 8"/>
          <p:cNvSpPr>
            <a:spLocks noChangeArrowheads="1" noChangeShapeType="1" noTextEdit="1"/>
          </p:cNvSpPr>
          <p:nvPr/>
        </p:nvSpPr>
        <p:spPr bwMode="auto">
          <a:xfrm>
            <a:off x="1166813" y="2924175"/>
            <a:ext cx="6934200" cy="933450"/>
          </a:xfrm>
          <a:prstGeom prst="rect">
            <a:avLst/>
          </a:prstGeom>
        </p:spPr>
        <p:txBody>
          <a:bodyPr wrap="none" fromWordArt="1">
            <a:prstTxWarp prst="textPlain">
              <a:avLst>
                <a:gd name="adj" fmla="val 50000"/>
              </a:avLst>
            </a:prstTxWarp>
          </a:bodyPr>
          <a:lstStyle/>
          <a:p>
            <a:pPr algn="ctr"/>
            <a:r>
              <a:rPr lang="es-ES" sz="4400" kern="10" spc="880">
                <a:ln w="9525">
                  <a:solidFill>
                    <a:schemeClr val="tx1"/>
                  </a:solidFill>
                  <a:round/>
                  <a:headEnd/>
                  <a:tailEnd/>
                </a:ln>
                <a:gradFill rotWithShape="0">
                  <a:gsLst>
                    <a:gs pos="0">
                      <a:srgbClr val="AAAAAA"/>
                    </a:gs>
                    <a:gs pos="100000">
                      <a:srgbClr val="FFFFFF"/>
                    </a:gs>
                  </a:gsLst>
                  <a:lin ang="5400000" scaled="1"/>
                </a:gradFill>
                <a:effectLst>
                  <a:outerShdw dist="71842" dir="2700000" algn="ctr" rotWithShape="0">
                    <a:schemeClr val="bg2"/>
                  </a:outerShdw>
                </a:effectLst>
                <a:latin typeface="Arial Black" panose="020B0A04020102020204" pitchFamily="34" charset="0"/>
              </a:rPr>
              <a:t>El  Rosedal  del  Espíritu</a:t>
            </a:r>
          </a:p>
        </p:txBody>
      </p:sp>
      <p:sp>
        <p:nvSpPr>
          <p:cNvPr id="47113" name="Text Box 9"/>
          <p:cNvSpPr txBox="1">
            <a:spLocks noChangeArrowheads="1"/>
          </p:cNvSpPr>
          <p:nvPr/>
        </p:nvSpPr>
        <p:spPr bwMode="auto">
          <a:xfrm>
            <a:off x="303213" y="6380163"/>
            <a:ext cx="657225" cy="314325"/>
          </a:xfrm>
          <a:prstGeom prst="rect">
            <a:avLst/>
          </a:prstGeom>
          <a:noFill/>
          <a:ln w="9525">
            <a:solidFill>
              <a:srgbClr val="FF99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t-BR" sz="1400" b="1">
                <a:latin typeface="Arial" panose="020B0604020202020204" pitchFamily="34" charset="0"/>
                <a:cs typeface="Arial" panose="020B0604020202020204" pitchFamily="34" charset="0"/>
              </a:rPr>
              <a:t>clicar</a:t>
            </a:r>
          </a:p>
        </p:txBody>
      </p:sp>
    </p:spTree>
  </p:cSld>
  <p:clrMapOvr>
    <a:masterClrMapping/>
  </p:clrMapOvr>
  <p:transition spd="slow">
    <p:fade thruBlk="1"/>
    <p:sndAc>
      <p:stSnd loop="1">
        <p:snd r:embed="rId2" name="RTde audio 05.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71" name="Picture 7" descr="339350972_f3306094ce_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6775" cy="6858000"/>
          </a:xfrm>
          <a:prstGeom prst="rect">
            <a:avLst/>
          </a:prstGeom>
          <a:noFill/>
          <a:extLst>
            <a:ext uri="{909E8E84-426E-40DD-AFC4-6F175D3DCCD1}">
              <a14:hiddenFill xmlns:a14="http://schemas.microsoft.com/office/drawing/2010/main">
                <a:solidFill>
                  <a:srgbClr val="FFFFFF"/>
                </a:solidFill>
              </a14:hiddenFill>
            </a:ext>
          </a:extLst>
        </p:spPr>
      </p:pic>
      <p:sp>
        <p:nvSpPr>
          <p:cNvPr id="11272" name="Text Box 8"/>
          <p:cNvSpPr txBox="1">
            <a:spLocks noChangeArrowheads="1"/>
          </p:cNvSpPr>
          <p:nvPr/>
        </p:nvSpPr>
        <p:spPr bwMode="auto">
          <a:xfrm>
            <a:off x="179388" y="333375"/>
            <a:ext cx="6554787" cy="915988"/>
          </a:xfrm>
          <a:prstGeom prst="rect">
            <a:avLst/>
          </a:prstGeom>
          <a:noFill/>
          <a:ln>
            <a:noFill/>
          </a:ln>
          <a:effectLst>
            <a:outerShdw dist="25400" algn="ctr" rotWithShape="0">
              <a:srgbClr val="00000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Una gota de rocío del océano de tu indulgencia puede adornar todas las cosas con el ornamento de la santidad.</a:t>
            </a:r>
            <a:r>
              <a:rPr lang="es-ES" b="1">
                <a:latin typeface="Arial" panose="020B0604020202020204" pitchFamily="34" charset="0"/>
              </a:rPr>
              <a:t> </a:t>
            </a:r>
          </a:p>
        </p:txBody>
      </p:sp>
      <p:sp>
        <p:nvSpPr>
          <p:cNvPr id="11273" name="Text Box 9"/>
          <p:cNvSpPr txBox="1">
            <a:spLocks noChangeArrowheads="1"/>
          </p:cNvSpPr>
          <p:nvPr/>
        </p:nvSpPr>
        <p:spPr bwMode="auto">
          <a:xfrm>
            <a:off x="2339975" y="5661025"/>
            <a:ext cx="6659563" cy="915988"/>
          </a:xfrm>
          <a:prstGeom prst="rect">
            <a:avLst/>
          </a:prstGeom>
          <a:noFill/>
          <a:ln>
            <a:noFill/>
          </a:ln>
          <a:effectLst>
            <a:outerShdw dist="25400" algn="ctr" rotWithShape="0">
              <a:srgbClr val="777777"/>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Y unas gotas del agua de tu generosidad, pueden </a:t>
            </a:r>
          </a:p>
          <a:p>
            <a:r>
              <a:rPr lang="es-ES" i="1">
                <a:latin typeface="Verdana" panose="020B0604030504040204" pitchFamily="34" charset="0"/>
              </a:rPr>
              <a:t>ser la causa de que toda la creación obtenga la </a:t>
            </a:r>
          </a:p>
          <a:p>
            <a:r>
              <a:rPr lang="es-ES" i="1">
                <a:latin typeface="Verdana" panose="020B0604030504040204" pitchFamily="34" charset="0"/>
              </a:rPr>
              <a:t>verdadera riqueza.</a:t>
            </a:r>
          </a:p>
        </p:txBody>
      </p:sp>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endParaRPr lang="pt-BR"/>
          </a:p>
        </p:txBody>
      </p:sp>
      <p:sp>
        <p:nvSpPr>
          <p:cNvPr id="48131" name="Rectangle 3"/>
          <p:cNvSpPr>
            <a:spLocks noGrp="1" noChangeArrowheads="1"/>
          </p:cNvSpPr>
          <p:nvPr>
            <p:ph type="body" idx="1"/>
          </p:nvPr>
        </p:nvSpPr>
        <p:spPr/>
        <p:txBody>
          <a:bodyPr/>
          <a:lstStyle/>
          <a:p>
            <a:endParaRPr lang="pt-BR"/>
          </a:p>
        </p:txBody>
      </p:sp>
      <p:pic>
        <p:nvPicPr>
          <p:cNvPr id="48132" name="Picture 4" descr="rosas55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370763"/>
          </a:xfrm>
          <a:prstGeom prst="rect">
            <a:avLst/>
          </a:prstGeom>
          <a:noFill/>
          <a:extLst>
            <a:ext uri="{909E8E84-426E-40DD-AFC4-6F175D3DCCD1}">
              <a14:hiddenFill xmlns:a14="http://schemas.microsoft.com/office/drawing/2010/main">
                <a:solidFill>
                  <a:srgbClr val="FFFFFF"/>
                </a:solidFill>
              </a14:hiddenFill>
            </a:ext>
          </a:extLst>
        </p:spPr>
      </p:pic>
      <p:sp>
        <p:nvSpPr>
          <p:cNvPr id="48134" name="Text Box 6"/>
          <p:cNvSpPr txBox="1">
            <a:spLocks noChangeArrowheads="1"/>
          </p:cNvSpPr>
          <p:nvPr/>
        </p:nvSpPr>
        <p:spPr bwMode="auto">
          <a:xfrm>
            <a:off x="611188" y="5661025"/>
            <a:ext cx="6516687" cy="915988"/>
          </a:xfrm>
          <a:prstGeom prst="rect">
            <a:avLst/>
          </a:prstGeom>
          <a:noFill/>
          <a:ln>
            <a:noFill/>
          </a:ln>
          <a:effectLst>
            <a:outerShdw dist="38100" algn="ctr" rotWithShape="0">
              <a:srgbClr val="00000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Las perfecciones de la existencia son ilimitadas, </a:t>
            </a:r>
          </a:p>
          <a:p>
            <a:r>
              <a:rPr lang="es-ES" i="1">
                <a:latin typeface="Verdana" panose="020B0604030504040204" pitchFamily="34" charset="0"/>
              </a:rPr>
              <a:t>no es posible encontrar un ser tan perfecto que no</a:t>
            </a:r>
          </a:p>
          <a:p>
            <a:r>
              <a:rPr lang="es-ES" i="1">
                <a:latin typeface="Verdana" panose="020B0604030504040204" pitchFamily="34" charset="0"/>
              </a:rPr>
              <a:t>pueda concebirse otro superior.</a:t>
            </a:r>
          </a:p>
        </p:txBody>
      </p:sp>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endParaRPr lang="pt-BR"/>
          </a:p>
        </p:txBody>
      </p:sp>
      <p:sp>
        <p:nvSpPr>
          <p:cNvPr id="13315" name="Rectangle 3"/>
          <p:cNvSpPr>
            <a:spLocks noGrp="1" noChangeArrowheads="1"/>
          </p:cNvSpPr>
          <p:nvPr>
            <p:ph type="body" idx="1"/>
          </p:nvPr>
        </p:nvSpPr>
        <p:spPr/>
        <p:txBody>
          <a:bodyPr/>
          <a:lstStyle/>
          <a:p>
            <a:endParaRPr lang="pt-BR"/>
          </a:p>
        </p:txBody>
      </p:sp>
      <p:pic>
        <p:nvPicPr>
          <p:cNvPr id="13317" name="Picture 5" descr="rosa5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71450"/>
            <a:ext cx="9467850" cy="7029450"/>
          </a:xfrm>
          <a:prstGeom prst="rect">
            <a:avLst/>
          </a:prstGeom>
          <a:noFill/>
          <a:extLst>
            <a:ext uri="{909E8E84-426E-40DD-AFC4-6F175D3DCCD1}">
              <a14:hiddenFill xmlns:a14="http://schemas.microsoft.com/office/drawing/2010/main">
                <a:solidFill>
                  <a:srgbClr val="FFFFFF"/>
                </a:solidFill>
              </a14:hiddenFill>
            </a:ext>
          </a:extLst>
        </p:spPr>
      </p:pic>
      <p:sp>
        <p:nvSpPr>
          <p:cNvPr id="13318" name="Text Box 6"/>
          <p:cNvSpPr txBox="1">
            <a:spLocks noChangeArrowheads="1"/>
          </p:cNvSpPr>
          <p:nvPr/>
        </p:nvSpPr>
        <p:spPr bwMode="auto">
          <a:xfrm>
            <a:off x="684213" y="5805488"/>
            <a:ext cx="7867650" cy="915987"/>
          </a:xfrm>
          <a:prstGeom prst="rect">
            <a:avLst/>
          </a:prstGeom>
          <a:noFill/>
          <a:ln>
            <a:noFill/>
          </a:ln>
          <a:effectLst>
            <a:outerShdw dist="28398" dir="1593903" algn="ctr" rotWithShape="0">
              <a:srgbClr val="777777"/>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No podrás ver un rubí en el reino mineral, una rosa en el reino vegetal, o un ruiseñor en el reino animal, sin imaginar que puedan existir ejemplares más excelentes.</a:t>
            </a:r>
          </a:p>
        </p:txBody>
      </p:sp>
    </p:spTree>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pt-BR"/>
          </a:p>
        </p:txBody>
      </p:sp>
      <p:sp>
        <p:nvSpPr>
          <p:cNvPr id="24579" name="Rectangle 3"/>
          <p:cNvSpPr>
            <a:spLocks noGrp="1" noChangeArrowheads="1"/>
          </p:cNvSpPr>
          <p:nvPr>
            <p:ph type="body" idx="1"/>
          </p:nvPr>
        </p:nvSpPr>
        <p:spPr/>
        <p:txBody>
          <a:bodyPr/>
          <a:lstStyle/>
          <a:p>
            <a:endParaRPr lang="pt-BR"/>
          </a:p>
        </p:txBody>
      </p:sp>
      <p:pic>
        <p:nvPicPr>
          <p:cNvPr id="24581" name="Picture 5" descr="rosas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2888"/>
            <a:ext cx="9144000" cy="7100888"/>
          </a:xfrm>
          <a:prstGeom prst="rect">
            <a:avLst/>
          </a:prstGeom>
          <a:noFill/>
          <a:extLst>
            <a:ext uri="{909E8E84-426E-40DD-AFC4-6F175D3DCCD1}">
              <a14:hiddenFill xmlns:a14="http://schemas.microsoft.com/office/drawing/2010/main">
                <a:solidFill>
                  <a:srgbClr val="FFFFFF"/>
                </a:solidFill>
              </a14:hiddenFill>
            </a:ext>
          </a:extLst>
        </p:spPr>
      </p:pic>
      <p:sp>
        <p:nvSpPr>
          <p:cNvPr id="24582" name="Text Box 6"/>
          <p:cNvSpPr txBox="1">
            <a:spLocks noChangeArrowheads="1"/>
          </p:cNvSpPr>
          <p:nvPr/>
        </p:nvSpPr>
        <p:spPr bwMode="auto">
          <a:xfrm>
            <a:off x="466725" y="5002213"/>
            <a:ext cx="8642350" cy="1739900"/>
          </a:xfrm>
          <a:prstGeom prst="rect">
            <a:avLst/>
          </a:prstGeom>
          <a:noFill/>
          <a:ln>
            <a:noFill/>
          </a:ln>
          <a:effectLst>
            <a:outerShdw dist="25400" algn="ctr" rotWithShape="0">
              <a:srgbClr val="777777"/>
            </a:outerShdw>
          </a:effectLst>
          <a:extLst>
            <a:ext uri="{909E8E84-426E-40DD-AFC4-6F175D3DCCD1}">
              <a14:hiddenFill xmlns:a14="http://schemas.microsoft.com/office/drawing/2010/main">
                <a:solidFill>
                  <a:srgbClr val="99CC00">
                    <a:alpha val="39000"/>
                  </a:srgbClr>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OH MI HERMANO!</a:t>
            </a:r>
          </a:p>
          <a:p>
            <a:r>
              <a:rPr lang="es-ES" i="1">
                <a:latin typeface="Verdana" panose="020B0604030504040204" pitchFamily="34" charset="0"/>
              </a:rPr>
              <a:t>Escucha las dulces palabras de mi lengua de miel y bebe el torrente </a:t>
            </a:r>
          </a:p>
          <a:p>
            <a:r>
              <a:rPr lang="es-ES" i="1">
                <a:latin typeface="Verdana" panose="020B0604030504040204" pitchFamily="34" charset="0"/>
              </a:rPr>
              <a:t>de santidad mística que vierten de  mis labios. Siembra las semillas de mi sabiduría divina en la tierra pura de tu corazón, riégalas con el agua de la certeza, para que broten frescos y verdes las flores de mi conocimiento en la sagrada ciudad de tu corazón.</a:t>
            </a:r>
          </a:p>
        </p:txBody>
      </p:sp>
    </p:spTree>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pt-BR"/>
          </a:p>
        </p:txBody>
      </p:sp>
      <p:sp>
        <p:nvSpPr>
          <p:cNvPr id="23555" name="Rectangle 3"/>
          <p:cNvSpPr>
            <a:spLocks noGrp="1" noChangeArrowheads="1"/>
          </p:cNvSpPr>
          <p:nvPr>
            <p:ph type="body" idx="1"/>
          </p:nvPr>
        </p:nvSpPr>
        <p:spPr/>
        <p:txBody>
          <a:bodyPr/>
          <a:lstStyle/>
          <a:p>
            <a:endParaRPr lang="pt-BR"/>
          </a:p>
        </p:txBody>
      </p:sp>
      <p:pic>
        <p:nvPicPr>
          <p:cNvPr id="23557" name="Picture 5" descr="rosas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1813"/>
            <a:ext cx="9901238" cy="7389813"/>
          </a:xfrm>
          <a:prstGeom prst="rect">
            <a:avLst/>
          </a:prstGeom>
          <a:solidFill>
            <a:srgbClr val="FF9999">
              <a:alpha val="47000"/>
            </a:srgbClr>
          </a:solidFill>
        </p:spPr>
      </p:pic>
      <p:sp>
        <p:nvSpPr>
          <p:cNvPr id="23558" name="Rectangle 6"/>
          <p:cNvSpPr>
            <a:spLocks noChangeArrowheads="1"/>
          </p:cNvSpPr>
          <p:nvPr/>
        </p:nvSpPr>
        <p:spPr bwMode="auto">
          <a:xfrm>
            <a:off x="1654175" y="5084763"/>
            <a:ext cx="7489825" cy="1739900"/>
          </a:xfrm>
          <a:prstGeom prst="rect">
            <a:avLst/>
          </a:prstGeom>
          <a:noFill/>
          <a:ln>
            <a:noFill/>
          </a:ln>
          <a:effectLst>
            <a:outerShdw dist="25400" algn="ctr" rotWithShape="0">
              <a:srgbClr val="777777"/>
            </a:outerShdw>
          </a:effectLst>
          <a:extLst>
            <a:ext uri="{909E8E84-426E-40DD-AFC4-6F175D3DCCD1}">
              <a14:hiddenFill xmlns:a14="http://schemas.microsoft.com/office/drawing/2010/main">
                <a:solidFill>
                  <a:srgbClr val="FF9999">
                    <a:alpha val="50000"/>
                  </a:srgbClr>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r>
              <a:rPr lang="es-ES" i="1">
                <a:latin typeface="Verdana" panose="020B0604030504040204" pitchFamily="34" charset="0"/>
              </a:rPr>
              <a:t>Oh Dios! Educa a los niños. </a:t>
            </a:r>
          </a:p>
          <a:p>
            <a:r>
              <a:rPr lang="es-ES" i="1">
                <a:latin typeface="Verdana" panose="020B0604030504040204" pitchFamily="34" charset="0"/>
              </a:rPr>
              <a:t>Ellos son las plantas de tu huerto, las flores de tu prado, </a:t>
            </a:r>
          </a:p>
          <a:p>
            <a:r>
              <a:rPr lang="es-ES" i="1">
                <a:latin typeface="Verdana" panose="020B0604030504040204" pitchFamily="34" charset="0"/>
              </a:rPr>
              <a:t>las rosas de tu jardín. Haz que tu lluvia descienda sobre </a:t>
            </a:r>
          </a:p>
          <a:p>
            <a:r>
              <a:rPr lang="es-ES" i="1">
                <a:latin typeface="Verdana" panose="020B0604030504040204" pitchFamily="34" charset="0"/>
              </a:rPr>
              <a:t>ellos. Haz que el Sol de la Realidad brille con tu amor. </a:t>
            </a:r>
          </a:p>
          <a:p>
            <a:r>
              <a:rPr lang="es-ES" i="1">
                <a:latin typeface="Verdana" panose="020B0604030504040204" pitchFamily="34" charset="0"/>
              </a:rPr>
              <a:t>Haz que tu brisa les refresque para que  crezcan, se desarrollen y se manifiesten en su mayor belleza.</a:t>
            </a:r>
          </a:p>
        </p:txBody>
      </p:sp>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endParaRPr lang="pt-BR"/>
          </a:p>
        </p:txBody>
      </p:sp>
      <p:sp>
        <p:nvSpPr>
          <p:cNvPr id="25603" name="Rectangle 3"/>
          <p:cNvSpPr>
            <a:spLocks noGrp="1" noChangeArrowheads="1"/>
          </p:cNvSpPr>
          <p:nvPr>
            <p:ph type="body" idx="1"/>
          </p:nvPr>
        </p:nvSpPr>
        <p:spPr/>
        <p:txBody>
          <a:bodyPr/>
          <a:lstStyle/>
          <a:p>
            <a:endParaRPr lang="pt-BR"/>
          </a:p>
        </p:txBody>
      </p:sp>
      <p:pic>
        <p:nvPicPr>
          <p:cNvPr id="25604" name="Picture 4" descr="rosas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242888"/>
            <a:ext cx="9394826" cy="7100888"/>
          </a:xfrm>
          <a:prstGeom prst="rect">
            <a:avLst/>
          </a:prstGeom>
          <a:noFill/>
          <a:extLst>
            <a:ext uri="{909E8E84-426E-40DD-AFC4-6F175D3DCCD1}">
              <a14:hiddenFill xmlns:a14="http://schemas.microsoft.com/office/drawing/2010/main">
                <a:solidFill>
                  <a:srgbClr val="FFFFFF"/>
                </a:solidFill>
              </a14:hiddenFill>
            </a:ext>
          </a:extLst>
        </p:spPr>
      </p:pic>
      <p:sp>
        <p:nvSpPr>
          <p:cNvPr id="25605" name="Text Box 5"/>
          <p:cNvSpPr txBox="1">
            <a:spLocks noChangeArrowheads="1"/>
          </p:cNvSpPr>
          <p:nvPr/>
        </p:nvSpPr>
        <p:spPr bwMode="auto">
          <a:xfrm>
            <a:off x="1331913" y="5300663"/>
            <a:ext cx="7704137" cy="1465262"/>
          </a:xfrm>
          <a:prstGeom prst="rect">
            <a:avLst/>
          </a:prstGeom>
          <a:noFill/>
          <a:ln>
            <a:noFill/>
          </a:ln>
          <a:effectLst>
            <a:outerShdw dist="28398" dir="1593903" algn="ctr" rotWithShape="0">
              <a:srgbClr val="777777"/>
            </a:outerShdw>
          </a:effectLst>
          <a:extLst>
            <a:ext uri="{909E8E84-426E-40DD-AFC4-6F175D3DCCD1}">
              <a14:hiddenFill xmlns:a14="http://schemas.microsoft.com/office/drawing/2010/main">
                <a:solidFill>
                  <a:srgbClr val="FF9999">
                    <a:alpha val="41000"/>
                  </a:srgbClr>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r>
              <a:rPr lang="es-ES" i="1">
                <a:latin typeface="Verdana" panose="020B0604030504040204" pitchFamily="34" charset="0"/>
              </a:rPr>
              <a:t>¡OH HIJO DEL SER!</a:t>
            </a:r>
          </a:p>
          <a:p>
            <a:r>
              <a:rPr lang="es-ES" i="1">
                <a:latin typeface="Verdana" panose="020B0604030504040204" pitchFamily="34" charset="0"/>
              </a:rPr>
              <a:t>Tú eres mi lámpara y mi luz está en ti. </a:t>
            </a:r>
          </a:p>
          <a:p>
            <a:r>
              <a:rPr lang="es-ES" i="1">
                <a:latin typeface="Verdana" panose="020B0604030504040204" pitchFamily="34" charset="0"/>
              </a:rPr>
              <a:t>Obtén de ella tu resplandor y no busques a nadie sino a mí. </a:t>
            </a:r>
          </a:p>
          <a:p>
            <a:r>
              <a:rPr lang="es-ES" i="1">
                <a:latin typeface="Verdana" panose="020B0604030504040204" pitchFamily="34" charset="0"/>
              </a:rPr>
              <a:t>Pues te he creado rico y he derramado generosamente </a:t>
            </a:r>
          </a:p>
          <a:p>
            <a:r>
              <a:rPr lang="es-ES" i="1">
                <a:latin typeface="Verdana" panose="020B0604030504040204" pitchFamily="34" charset="0"/>
              </a:rPr>
              <a:t>Mi favor sobre ti.</a:t>
            </a:r>
          </a:p>
        </p:txBody>
      </p:sp>
    </p:spTree>
  </p:cSld>
  <p:clrMapOvr>
    <a:masterClrMapping/>
  </p:clrMapOvr>
  <p:transition spd="slow">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endParaRPr lang="pt-BR"/>
          </a:p>
        </p:txBody>
      </p:sp>
      <p:sp>
        <p:nvSpPr>
          <p:cNvPr id="49155" name="Rectangle 3"/>
          <p:cNvSpPr>
            <a:spLocks noGrp="1" noChangeArrowheads="1"/>
          </p:cNvSpPr>
          <p:nvPr>
            <p:ph type="body" idx="1"/>
          </p:nvPr>
        </p:nvSpPr>
        <p:spPr/>
        <p:txBody>
          <a:bodyPr/>
          <a:lstStyle/>
          <a:p>
            <a:endParaRPr lang="pt-BR"/>
          </a:p>
        </p:txBody>
      </p:sp>
      <p:pic>
        <p:nvPicPr>
          <p:cNvPr id="49156" name="Picture 4" descr="rosas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9157" name="Text Box 5"/>
          <p:cNvSpPr txBox="1">
            <a:spLocks noChangeArrowheads="1"/>
          </p:cNvSpPr>
          <p:nvPr/>
        </p:nvSpPr>
        <p:spPr bwMode="auto">
          <a:xfrm>
            <a:off x="0" y="0"/>
            <a:ext cx="9324975" cy="7383463"/>
          </a:xfrm>
          <a:prstGeom prst="rect">
            <a:avLst/>
          </a:prstGeom>
          <a:solidFill>
            <a:srgbClr val="FF9999">
              <a:alpha val="4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p:txBody>
      </p:sp>
      <p:sp>
        <p:nvSpPr>
          <p:cNvPr id="49158" name="Text Box 6"/>
          <p:cNvSpPr txBox="1">
            <a:spLocks noChangeArrowheads="1"/>
          </p:cNvSpPr>
          <p:nvPr/>
        </p:nvSpPr>
        <p:spPr bwMode="auto">
          <a:xfrm>
            <a:off x="1331913" y="2060575"/>
            <a:ext cx="6192837" cy="3937000"/>
          </a:xfrm>
          <a:prstGeom prst="rect">
            <a:avLst/>
          </a:prstGeom>
          <a:noFill/>
          <a:ln>
            <a:noFill/>
          </a:ln>
          <a:effectLst>
            <a:outerShdw dist="28398" dir="1593903" algn="ctr" rotWithShape="0">
              <a:srgbClr val="96969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La mística y maravillosa Novia que estaba oculta bajo el velo de la palabra, ahora, por la gracia de Dios y su divino favor, se ha hecho manifiesta como la resplandeciente luz que vierte la belleza del Amado.</a:t>
            </a:r>
          </a:p>
          <a:p>
            <a:endParaRPr lang="es-ES" i="1">
              <a:latin typeface="Verdana" panose="020B0604030504040204" pitchFamily="34" charset="0"/>
            </a:endParaRPr>
          </a:p>
          <a:p>
            <a:r>
              <a:rPr lang="es-ES" i="1">
                <a:latin typeface="Verdana" panose="020B0604030504040204" pitchFamily="34" charset="0"/>
              </a:rPr>
              <a:t>Oh amigos! </a:t>
            </a:r>
          </a:p>
          <a:p>
            <a:r>
              <a:rPr lang="es-ES" i="1">
                <a:latin typeface="Verdana" panose="020B0604030504040204" pitchFamily="34" charset="0"/>
              </a:rPr>
              <a:t>Atestiguo que el favor es completo, el argumento se ha cumplido, la prueba es manifiesta, y la evidencia se ha establecido. </a:t>
            </a:r>
          </a:p>
          <a:p>
            <a:endParaRPr lang="es-ES" i="1">
              <a:latin typeface="Verdana" panose="020B0604030504040204" pitchFamily="34" charset="0"/>
            </a:endParaRPr>
          </a:p>
          <a:p>
            <a:endParaRPr lang="es-ES" i="1">
              <a:latin typeface="Verdana" panose="020B0604030504040204" pitchFamily="34" charset="0"/>
            </a:endParaRPr>
          </a:p>
          <a:p>
            <a:r>
              <a:rPr lang="es-ES" i="1">
                <a:latin typeface="Verdana" panose="020B0604030504040204" pitchFamily="34" charset="0"/>
              </a:rPr>
              <a:t>				</a:t>
            </a:r>
          </a:p>
          <a:p>
            <a:r>
              <a:rPr lang="es-ES" i="1">
                <a:latin typeface="Verdana" panose="020B0604030504040204" pitchFamily="34" charset="0"/>
              </a:rPr>
              <a:t>	   Palabras Ocultas- Baha'u'llah</a:t>
            </a:r>
          </a:p>
        </p:txBody>
      </p:sp>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80" name="Text Box 4"/>
          <p:cNvSpPr txBox="1">
            <a:spLocks noChangeArrowheads="1"/>
          </p:cNvSpPr>
          <p:nvPr/>
        </p:nvSpPr>
        <p:spPr bwMode="auto">
          <a:xfrm>
            <a:off x="2365375" y="1649413"/>
            <a:ext cx="4367213" cy="2928937"/>
          </a:xfrm>
          <a:prstGeom prst="rect">
            <a:avLst/>
          </a:prstGeom>
          <a:noFill/>
          <a:ln>
            <a:noFill/>
          </a:ln>
          <a:effectLst/>
          <a:extLst>
            <a:ext uri="{909E8E84-426E-40DD-AFC4-6F175D3DCCD1}">
              <a14:hiddenFill xmlns:a14="http://schemas.microsoft.com/office/drawing/2010/main">
                <a:solidFill>
                  <a:srgbClr val="FF99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ES" sz="1600" b="1">
              <a:solidFill>
                <a:srgbClr val="FF9966"/>
              </a:solidFill>
              <a:latin typeface="Arial" panose="020B0604020202020204" pitchFamily="34" charset="0"/>
            </a:endParaRPr>
          </a:p>
          <a:p>
            <a:r>
              <a:rPr lang="es-ES" sz="1600" b="1">
                <a:solidFill>
                  <a:srgbClr val="FFCC99"/>
                </a:solidFill>
                <a:latin typeface="Arial" panose="020B0604020202020204" pitchFamily="34" charset="0"/>
              </a:rPr>
              <a:t>Textos:</a:t>
            </a:r>
          </a:p>
          <a:p>
            <a:r>
              <a:rPr lang="es-ES" sz="1600" b="1">
                <a:solidFill>
                  <a:srgbClr val="FFCC99"/>
                </a:solidFill>
                <a:latin typeface="Arial" panose="020B0604020202020204" pitchFamily="34" charset="0"/>
              </a:rPr>
              <a:t> </a:t>
            </a:r>
          </a:p>
          <a:p>
            <a:r>
              <a:rPr lang="es-ES" sz="1600">
                <a:solidFill>
                  <a:srgbClr val="FFCC99"/>
                </a:solidFill>
                <a:latin typeface="Arial" panose="020B0604020202020204" pitchFamily="34" charset="0"/>
              </a:rPr>
              <a:t>* Palabras Ocultas - de </a:t>
            </a:r>
            <a:r>
              <a:rPr lang="es-ES" sz="1600" b="1">
                <a:solidFill>
                  <a:srgbClr val="FFCC99"/>
                </a:solidFill>
                <a:latin typeface="Arial" panose="020B0604020202020204" pitchFamily="34" charset="0"/>
              </a:rPr>
              <a:t>Baha'u'llah</a:t>
            </a:r>
          </a:p>
          <a:p>
            <a:r>
              <a:rPr lang="es-ES" sz="1600">
                <a:solidFill>
                  <a:srgbClr val="FFCC99"/>
                </a:solidFill>
                <a:latin typeface="Arial" panose="020B0604020202020204" pitchFamily="34" charset="0"/>
              </a:rPr>
              <a:t>* Selecciones de los escritos de </a:t>
            </a:r>
            <a:r>
              <a:rPr lang="es-ES" sz="1600" b="1">
                <a:solidFill>
                  <a:srgbClr val="FFCC99"/>
                </a:solidFill>
                <a:latin typeface="Arial" panose="020B0604020202020204" pitchFamily="34" charset="0"/>
              </a:rPr>
              <a:t>Baha'u'llah</a:t>
            </a:r>
            <a:endParaRPr lang="es-ES" sz="1600">
              <a:solidFill>
                <a:srgbClr val="FFCC99"/>
              </a:solidFill>
              <a:latin typeface="Arial" panose="020B0604020202020204" pitchFamily="34" charset="0"/>
            </a:endParaRPr>
          </a:p>
          <a:p>
            <a:r>
              <a:rPr lang="es-ES" sz="1600">
                <a:solidFill>
                  <a:srgbClr val="FFCC99"/>
                </a:solidFill>
                <a:latin typeface="Arial" panose="020B0604020202020204" pitchFamily="34" charset="0"/>
              </a:rPr>
              <a:t>* Selecciones de los escritos de </a:t>
            </a:r>
            <a:r>
              <a:rPr lang="es-ES" sz="1600" b="1">
                <a:solidFill>
                  <a:srgbClr val="FFCC99"/>
                </a:solidFill>
                <a:latin typeface="Arial" panose="020B0604020202020204" pitchFamily="34" charset="0"/>
              </a:rPr>
              <a:t>Abdu'l-Bahá</a:t>
            </a:r>
          </a:p>
          <a:p>
            <a:endParaRPr lang="es-ES" sz="1600" b="1">
              <a:solidFill>
                <a:srgbClr val="FFCC99"/>
              </a:solidFill>
              <a:latin typeface="Arial" panose="020B0604020202020204" pitchFamily="34" charset="0"/>
            </a:endParaRPr>
          </a:p>
          <a:p>
            <a:pPr>
              <a:buFontTx/>
              <a:buChar char="•"/>
            </a:pPr>
            <a:r>
              <a:rPr lang="es-ES" b="1">
                <a:solidFill>
                  <a:srgbClr val="FFCC99"/>
                </a:solidFill>
              </a:rPr>
              <a:t> </a:t>
            </a:r>
            <a:r>
              <a:rPr lang="es-ES" sz="1400">
                <a:solidFill>
                  <a:srgbClr val="FFCC99"/>
                </a:solidFill>
                <a:latin typeface="Arial" panose="020B0604020202020204" pitchFamily="34" charset="0"/>
              </a:rPr>
              <a:t>Música – Karenush</a:t>
            </a:r>
          </a:p>
          <a:p>
            <a:pPr>
              <a:buFontTx/>
              <a:buChar char="•"/>
            </a:pPr>
            <a:endParaRPr lang="es-ES" sz="1400">
              <a:solidFill>
                <a:srgbClr val="FFCC99"/>
              </a:solidFill>
              <a:latin typeface="Arial" panose="020B0604020202020204" pitchFamily="34" charset="0"/>
            </a:endParaRPr>
          </a:p>
          <a:p>
            <a:pPr>
              <a:buFontTx/>
              <a:buChar char="•"/>
            </a:pPr>
            <a:r>
              <a:rPr lang="es-ES" sz="1400">
                <a:solidFill>
                  <a:srgbClr val="FFCC99"/>
                </a:solidFill>
                <a:latin typeface="Arial" panose="020B0604020202020204" pitchFamily="34" charset="0"/>
              </a:rPr>
              <a:t>Formatación: Ruth Pacheco</a:t>
            </a:r>
          </a:p>
          <a:p>
            <a:pPr>
              <a:buFontTx/>
              <a:buChar char="•"/>
            </a:pPr>
            <a:endParaRPr lang="es-ES" sz="1400">
              <a:solidFill>
                <a:srgbClr val="FFCC99"/>
              </a:solidFill>
              <a:latin typeface="Arial" panose="020B0604020202020204" pitchFamily="34" charset="0"/>
            </a:endParaRPr>
          </a:p>
          <a:p>
            <a:pPr>
              <a:buFontTx/>
              <a:buChar char="•"/>
            </a:pPr>
            <a:r>
              <a:rPr lang="es-ES" sz="1400">
                <a:solidFill>
                  <a:srgbClr val="FFCC99"/>
                </a:solidFill>
                <a:latin typeface="Arial" panose="020B0604020202020204" pitchFamily="34" charset="0"/>
              </a:rPr>
              <a:t> email:  rmdpacheco@hotmail.com </a:t>
            </a:r>
          </a:p>
        </p:txBody>
      </p:sp>
      <p:sp>
        <p:nvSpPr>
          <p:cNvPr id="50182" name="Rectangle 6"/>
          <p:cNvSpPr>
            <a:spLocks noChangeArrowheads="1"/>
          </p:cNvSpPr>
          <p:nvPr/>
        </p:nvSpPr>
        <p:spPr bwMode="auto">
          <a:xfrm>
            <a:off x="1835150" y="1412875"/>
            <a:ext cx="5545138" cy="3671888"/>
          </a:xfrm>
          <a:prstGeom prst="rect">
            <a:avLst/>
          </a:prstGeom>
          <a:noFill/>
          <a:ln w="28575">
            <a:solidFill>
              <a:srgbClr val="FF99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endParaRPr lang="pt-BR"/>
          </a:p>
        </p:txBody>
      </p:sp>
      <p:sp>
        <p:nvSpPr>
          <p:cNvPr id="2051" name="Rectangle 3"/>
          <p:cNvSpPr>
            <a:spLocks noGrp="1" noChangeArrowheads="1"/>
          </p:cNvSpPr>
          <p:nvPr>
            <p:ph type="subTitle" idx="1"/>
          </p:nvPr>
        </p:nvSpPr>
        <p:spPr/>
        <p:txBody>
          <a:bodyPr/>
          <a:lstStyle/>
          <a:p>
            <a:endParaRPr lang="pt-BR"/>
          </a:p>
        </p:txBody>
      </p:sp>
      <p:pic>
        <p:nvPicPr>
          <p:cNvPr id="2052" name="Picture 4" descr="rosas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4825"/>
          </a:xfrm>
          <a:prstGeom prst="rect">
            <a:avLst/>
          </a:prstGeom>
          <a:noFill/>
          <a:extLst>
            <a:ext uri="{909E8E84-426E-40DD-AFC4-6F175D3DCCD1}">
              <a14:hiddenFill xmlns:a14="http://schemas.microsoft.com/office/drawing/2010/main">
                <a:solidFill>
                  <a:srgbClr val="FFFFFF"/>
                </a:solidFill>
              </a14:hiddenFill>
            </a:ext>
          </a:extLst>
        </p:spPr>
      </p:pic>
      <p:sp>
        <p:nvSpPr>
          <p:cNvPr id="2062" name="Text Box 14"/>
          <p:cNvSpPr txBox="1">
            <a:spLocks noChangeArrowheads="1"/>
          </p:cNvSpPr>
          <p:nvPr/>
        </p:nvSpPr>
        <p:spPr bwMode="auto">
          <a:xfrm>
            <a:off x="2627313" y="1844675"/>
            <a:ext cx="5976937"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FF33"/>
                </a:solidFill>
                <a:miter lim="800000"/>
                <a:headEnd/>
                <a:tailEnd/>
              </a14:hiddenLine>
            </a:ext>
            <a:ext uri="{AF507438-7753-43E0-B8FC-AC1667EBCBE1}">
              <a14:hiddenEffects xmlns:a14="http://schemas.microsoft.com/office/drawing/2010/main">
                <a:effectLst>
                  <a:outerShdw dist="25400" algn="ctr" rotWithShape="0">
                    <a:srgbClr val="777777"/>
                  </a:outerShdw>
                </a:effectLst>
              </a14:hiddenEffects>
            </a:ext>
          </a:extLst>
        </p:spPr>
        <p:txBody>
          <a:bodyPr>
            <a:spAutoFit/>
          </a:bodyPr>
          <a:lstStyle/>
          <a:p>
            <a:r>
              <a:rPr lang="es-ES" sz="2000" i="1">
                <a:latin typeface="Verdana" panose="020B0604030504040204" pitchFamily="34" charset="0"/>
                <a:cs typeface="Arial" panose="020B0604020202020204" pitchFamily="34" charset="0"/>
              </a:rPr>
              <a:t>"Proclamad a los hijos de la certeza</a:t>
            </a:r>
          </a:p>
          <a:p>
            <a:r>
              <a:rPr lang="es-ES" sz="2000" i="1">
                <a:latin typeface="Verdana" panose="020B0604030504040204" pitchFamily="34" charset="0"/>
                <a:cs typeface="Arial" panose="020B0604020202020204" pitchFamily="34" charset="0"/>
              </a:rPr>
              <a:t>Que en los reinos de santidad,  </a:t>
            </a:r>
          </a:p>
          <a:p>
            <a:r>
              <a:rPr lang="es-ES" sz="2000" i="1">
                <a:latin typeface="Verdana" panose="020B0604030504040204" pitchFamily="34" charset="0"/>
                <a:cs typeface="Arial" panose="020B0604020202020204" pitchFamily="34" charset="0"/>
              </a:rPr>
              <a:t>cerca del paraíso celestial, </a:t>
            </a:r>
          </a:p>
          <a:p>
            <a:endParaRPr lang="es-ES" sz="2000" i="1">
              <a:latin typeface="Verdana" panose="020B0604030504040204" pitchFamily="34" charset="0"/>
              <a:cs typeface="Arial" panose="020B0604020202020204" pitchFamily="34" charset="0"/>
            </a:endParaRPr>
          </a:p>
          <a:p>
            <a:r>
              <a:rPr lang="es-ES" sz="2000" i="1">
                <a:latin typeface="Verdana" panose="020B0604030504040204" pitchFamily="34" charset="0"/>
                <a:cs typeface="Arial" panose="020B0604020202020204" pitchFamily="34" charset="0"/>
              </a:rPr>
              <a:t>Ha aparecido un </a:t>
            </a:r>
            <a:r>
              <a:rPr lang="es-ES" sz="2000" b="1" i="1">
                <a:latin typeface="Verdana" panose="020B0604030504040204" pitchFamily="34" charset="0"/>
                <a:cs typeface="Arial" panose="020B0604020202020204" pitchFamily="34" charset="0"/>
              </a:rPr>
              <a:t>Nuevo Jardín,</a:t>
            </a:r>
            <a:r>
              <a:rPr lang="es-ES" sz="2000" i="1">
                <a:latin typeface="Verdana" panose="020B0604030504040204" pitchFamily="34" charset="0"/>
                <a:cs typeface="Arial" panose="020B0604020202020204" pitchFamily="34" charset="0"/>
              </a:rPr>
              <a:t> </a:t>
            </a:r>
          </a:p>
          <a:p>
            <a:endParaRPr lang="es-ES" sz="2000" i="1">
              <a:latin typeface="Verdana" panose="020B0604030504040204" pitchFamily="34" charset="0"/>
              <a:cs typeface="Arial" panose="020B0604020202020204" pitchFamily="34" charset="0"/>
            </a:endParaRPr>
          </a:p>
          <a:p>
            <a:r>
              <a:rPr lang="es-ES" sz="2000" i="1">
                <a:latin typeface="Verdana" panose="020B0604030504040204" pitchFamily="34" charset="0"/>
                <a:cs typeface="Arial" panose="020B0604020202020204" pitchFamily="34" charset="0"/>
              </a:rPr>
              <a:t>Alrededor del cual circulan </a:t>
            </a:r>
          </a:p>
          <a:p>
            <a:r>
              <a:rPr lang="es-ES" sz="2000" i="1">
                <a:latin typeface="Verdana" panose="020B0604030504040204" pitchFamily="34" charset="0"/>
                <a:cs typeface="Arial" panose="020B0604020202020204" pitchFamily="34" charset="0"/>
              </a:rPr>
              <a:t>Los habitantes del reino de lo alto, </a:t>
            </a:r>
          </a:p>
          <a:p>
            <a:r>
              <a:rPr lang="es-ES" sz="2000" i="1">
                <a:latin typeface="Verdana" panose="020B0604030504040204" pitchFamily="34" charset="0"/>
                <a:cs typeface="Arial" panose="020B0604020202020204" pitchFamily="34" charset="0"/>
              </a:rPr>
              <a:t>Y los moradores inmortales del más </a:t>
            </a:r>
          </a:p>
          <a:p>
            <a:r>
              <a:rPr lang="es-ES" sz="2000" i="1">
                <a:latin typeface="Verdana" panose="020B0604030504040204" pitchFamily="34" charset="0"/>
                <a:cs typeface="Arial" panose="020B0604020202020204" pitchFamily="34" charset="0"/>
              </a:rPr>
              <a:t>Excelso paraíso”. </a:t>
            </a:r>
          </a:p>
          <a:p>
            <a:endParaRPr lang="es-ES" sz="2000" i="1">
              <a:latin typeface="Verdana" panose="020B0604030504040204" pitchFamily="34" charset="0"/>
              <a:cs typeface="Arial" panose="020B0604020202020204" pitchFamily="34" charset="0"/>
            </a:endParaRPr>
          </a:p>
          <a:p>
            <a:r>
              <a:rPr lang="es-ES" sz="2000" i="1">
                <a:latin typeface="Verdana" panose="020B0604030504040204" pitchFamily="34" charset="0"/>
                <a:cs typeface="Arial" panose="020B0604020202020204" pitchFamily="34" charset="0"/>
              </a:rPr>
              <a:t> 				                  			          Bahá'u'lláh</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iterate type="wd">
                                    <p:tmPct val="100000"/>
                                  </p:iterate>
                                  <p:childTnLst>
                                    <p:set>
                                      <p:cBhvr>
                                        <p:cTn id="6" dur="1" fill="hold">
                                          <p:stCondLst>
                                            <p:cond delay="0"/>
                                          </p:stCondLst>
                                        </p:cTn>
                                        <p:tgtEl>
                                          <p:spTgt spid="2062"/>
                                        </p:tgtEl>
                                        <p:attrNameLst>
                                          <p:attrName>style.visibility</p:attrName>
                                        </p:attrNameLst>
                                      </p:cBhvr>
                                      <p:to>
                                        <p:strVal val="visible"/>
                                      </p:to>
                                    </p:set>
                                    <p:animEffect transition="in" filter="dissolve">
                                      <p:cBhvr>
                                        <p:cTn id="7" dur="400"/>
                                        <p:tgtEl>
                                          <p:spTgt spid="20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endParaRPr lang="pt-BR"/>
          </a:p>
        </p:txBody>
      </p:sp>
      <p:sp>
        <p:nvSpPr>
          <p:cNvPr id="3075" name="Rectangle 3"/>
          <p:cNvSpPr>
            <a:spLocks noGrp="1" noChangeArrowheads="1"/>
          </p:cNvSpPr>
          <p:nvPr>
            <p:ph type="body" idx="1"/>
          </p:nvPr>
        </p:nvSpPr>
        <p:spPr/>
        <p:txBody>
          <a:bodyPr/>
          <a:lstStyle/>
          <a:p>
            <a:endParaRPr lang="pt-BR"/>
          </a:p>
        </p:txBody>
      </p:sp>
      <p:pic>
        <p:nvPicPr>
          <p:cNvPr id="3076" name="Picture 4" descr="rosas5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425"/>
            <a:ext cx="9144000" cy="695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008063" y="5392738"/>
            <a:ext cx="7019925" cy="1465262"/>
          </a:xfrm>
          <a:prstGeom prst="rect">
            <a:avLst/>
          </a:prstGeom>
          <a:noFill/>
          <a:ln>
            <a:noFill/>
          </a:ln>
          <a:effectLst>
            <a:outerShdw dist="25400" algn="ctr" rotWithShape="0">
              <a:srgbClr val="777777"/>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“Esforzaos por entender esa posición, para que de sus</a:t>
            </a:r>
          </a:p>
          <a:p>
            <a:r>
              <a:rPr lang="es-ES" i="1">
                <a:latin typeface="Verdana" panose="020B0604030504040204" pitchFamily="34" charset="0"/>
              </a:rPr>
              <a:t>  herbajes desentrañéis los misterios del amor,</a:t>
            </a:r>
          </a:p>
          <a:p>
            <a:r>
              <a:rPr lang="es-ES" i="1">
                <a:latin typeface="Verdana" panose="020B0604030504040204" pitchFamily="34" charset="0"/>
              </a:rPr>
              <a:t>  y aprendáis el secreto de la divina y perfecta sabiduría </a:t>
            </a:r>
          </a:p>
          <a:p>
            <a:r>
              <a:rPr lang="es-ES" i="1">
                <a:latin typeface="Verdana" panose="020B0604030504040204" pitchFamily="34" charset="0"/>
              </a:rPr>
              <a:t>  de sus frutos eternales”</a:t>
            </a:r>
            <a:r>
              <a:rPr lang="es-ES" b="1"/>
              <a:t>			                            							</a:t>
            </a:r>
            <a:endParaRPr lang="es-ES" sz="1400" i="1">
              <a:latin typeface="Verdana" panose="020B0604030504040204" pitchFamily="34" charset="0"/>
            </a:endParaRPr>
          </a:p>
        </p:txBody>
      </p:sp>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endParaRPr lang="pt-BR"/>
          </a:p>
        </p:txBody>
      </p:sp>
      <p:sp>
        <p:nvSpPr>
          <p:cNvPr id="7171" name="Rectangle 3"/>
          <p:cNvSpPr>
            <a:spLocks noGrp="1" noChangeArrowheads="1"/>
          </p:cNvSpPr>
          <p:nvPr>
            <p:ph type="body" idx="1"/>
          </p:nvPr>
        </p:nvSpPr>
        <p:spPr/>
        <p:txBody>
          <a:bodyPr/>
          <a:lstStyle/>
          <a:p>
            <a:endParaRPr lang="pt-BR"/>
          </a:p>
        </p:txBody>
      </p:sp>
      <p:pic>
        <p:nvPicPr>
          <p:cNvPr id="7176" name="Picture 8" descr="567466596_c8240aa1b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75" y="-531813"/>
            <a:ext cx="9864725" cy="7399338"/>
          </a:xfrm>
          <a:prstGeom prst="rect">
            <a:avLst/>
          </a:prstGeom>
          <a:noFill/>
          <a:extLst>
            <a:ext uri="{909E8E84-426E-40DD-AFC4-6F175D3DCCD1}">
              <a14:hiddenFill xmlns:a14="http://schemas.microsoft.com/office/drawing/2010/main">
                <a:solidFill>
                  <a:srgbClr val="FFFFFF"/>
                </a:solidFill>
              </a14:hiddenFill>
            </a:ext>
          </a:extLst>
        </p:spPr>
      </p:pic>
      <p:sp>
        <p:nvSpPr>
          <p:cNvPr id="7177" name="Text Box 9"/>
          <p:cNvSpPr txBox="1">
            <a:spLocks noChangeArrowheads="1"/>
          </p:cNvSpPr>
          <p:nvPr/>
        </p:nvSpPr>
        <p:spPr bwMode="auto">
          <a:xfrm>
            <a:off x="1187450" y="5229225"/>
            <a:ext cx="7345363" cy="1465263"/>
          </a:xfrm>
          <a:prstGeom prst="rect">
            <a:avLst/>
          </a:prstGeom>
          <a:noFill/>
          <a:ln>
            <a:noFill/>
          </a:ln>
          <a:effectLst>
            <a:outerShdw dist="25400" algn="ctr" rotWithShape="0">
              <a:srgbClr val="777777"/>
            </a:outerShdw>
          </a:effectLst>
          <a:extLst>
            <a:ext uri="{909E8E84-426E-40DD-AFC4-6F175D3DCCD1}">
              <a14:hiddenFill xmlns:a14="http://schemas.microsoft.com/office/drawing/2010/main">
                <a:solidFill>
                  <a:srgbClr val="FF9900">
                    <a:alpha val="30000"/>
                  </a:srgbClr>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r>
              <a:rPr lang="es-ES" i="1">
                <a:latin typeface="Verdana" panose="020B0604030504040204" pitchFamily="34" charset="0"/>
              </a:rPr>
              <a:t>Incumbe al hombre volverse buscador de la Realidad, </a:t>
            </a:r>
          </a:p>
          <a:p>
            <a:r>
              <a:rPr lang="es-ES" i="1">
                <a:latin typeface="Verdana" panose="020B0604030504040204" pitchFamily="34" charset="0"/>
              </a:rPr>
              <a:t>y hallar esa realidad en cada una de las Almas Santificadas. </a:t>
            </a:r>
          </a:p>
          <a:p>
            <a:r>
              <a:rPr lang="es-ES" i="1">
                <a:latin typeface="Verdana" panose="020B0604030504040204" pitchFamily="34" charset="0"/>
              </a:rPr>
              <a:t>Debe encontrarse encantado  y atraído por la gracia divina. </a:t>
            </a:r>
          </a:p>
          <a:p>
            <a:r>
              <a:rPr lang="es-ES" i="1">
                <a:latin typeface="Verdana" panose="020B0604030504040204" pitchFamily="34" charset="0"/>
              </a:rPr>
              <a:t>Debe ser como el pájaro, amante de la rosa, no importa el </a:t>
            </a:r>
          </a:p>
          <a:p>
            <a:r>
              <a:rPr lang="es-ES" i="1">
                <a:latin typeface="Verdana" panose="020B0604030504040204" pitchFamily="34" charset="0"/>
              </a:rPr>
              <a:t>jardín donde florezca.   </a:t>
            </a:r>
          </a:p>
        </p:txBody>
      </p:sp>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pt-BR"/>
          </a:p>
        </p:txBody>
      </p:sp>
      <p:sp>
        <p:nvSpPr>
          <p:cNvPr id="4099" name="Rectangle 3"/>
          <p:cNvSpPr>
            <a:spLocks noGrp="1" noChangeArrowheads="1"/>
          </p:cNvSpPr>
          <p:nvPr>
            <p:ph type="body" idx="1"/>
          </p:nvPr>
        </p:nvSpPr>
        <p:spPr/>
        <p:txBody>
          <a:bodyPr/>
          <a:lstStyle/>
          <a:p>
            <a:endParaRPr lang="pt-BR"/>
          </a:p>
        </p:txBody>
      </p:sp>
      <p:pic>
        <p:nvPicPr>
          <p:cNvPr id="4100" name="Picture 4" descr="rosas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3250"/>
            <a:ext cx="9144000" cy="9217025"/>
          </a:xfrm>
          <a:prstGeom prst="rect">
            <a:avLst/>
          </a:prstGeom>
          <a:noFill/>
          <a:extLst>
            <a:ext uri="{909E8E84-426E-40DD-AFC4-6F175D3DCCD1}">
              <a14:hiddenFill xmlns:a14="http://schemas.microsoft.com/office/drawing/2010/main">
                <a:solidFill>
                  <a:srgbClr val="FFFFFF"/>
                </a:solidFill>
              </a14:hiddenFill>
            </a:ext>
          </a:extLst>
        </p:spPr>
      </p:pic>
      <p:sp>
        <p:nvSpPr>
          <p:cNvPr id="4101" name="Text Box 5"/>
          <p:cNvSpPr txBox="1">
            <a:spLocks noChangeArrowheads="1"/>
          </p:cNvSpPr>
          <p:nvPr/>
        </p:nvSpPr>
        <p:spPr bwMode="auto">
          <a:xfrm>
            <a:off x="900113" y="5502275"/>
            <a:ext cx="8064500" cy="1190625"/>
          </a:xfrm>
          <a:prstGeom prst="rect">
            <a:avLst/>
          </a:prstGeom>
          <a:noFill/>
          <a:ln>
            <a:noFill/>
          </a:ln>
          <a:effectLst>
            <a:outerShdw dist="28398" dir="1593903" algn="ctr" rotWithShape="0">
              <a:srgbClr val="777777"/>
            </a:outerShdw>
          </a:effectLst>
          <a:extLst>
            <a:ext uri="{909E8E84-426E-40DD-AFC4-6F175D3DCCD1}">
              <a14:hiddenFill xmlns:a14="http://schemas.microsoft.com/office/drawing/2010/main">
                <a:solidFill>
                  <a:srgbClr val="FF9999">
                    <a:alpha val="45000"/>
                  </a:srgbClr>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s-ES" i="1">
                <a:latin typeface="Verdana" panose="020B0604030504040204" pitchFamily="34" charset="0"/>
              </a:rPr>
              <a:t>OH AMIGO!</a:t>
            </a:r>
          </a:p>
          <a:p>
            <a:r>
              <a:rPr lang="es-ES" i="1">
                <a:latin typeface="Verdana" panose="020B0604030504040204" pitchFamily="34" charset="0"/>
              </a:rPr>
              <a:t>En el jardín de tu corazón no plantes sino la rosa del </a:t>
            </a:r>
          </a:p>
          <a:p>
            <a:r>
              <a:rPr lang="es-ES" i="1">
                <a:latin typeface="Verdana" panose="020B0604030504040204" pitchFamily="34" charset="0"/>
              </a:rPr>
              <a:t>amor, acércate de la compañía de los justos y elude </a:t>
            </a:r>
          </a:p>
          <a:p>
            <a:r>
              <a:rPr lang="es-ES" i="1">
                <a:latin typeface="Verdana" panose="020B0604030504040204" pitchFamily="34" charset="0"/>
              </a:rPr>
              <a:t>toda asociación con los impíos.        </a:t>
            </a: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endParaRPr lang="pt-BR"/>
          </a:p>
        </p:txBody>
      </p:sp>
      <p:sp>
        <p:nvSpPr>
          <p:cNvPr id="5123" name="Rectangle 3"/>
          <p:cNvSpPr>
            <a:spLocks noGrp="1" noChangeArrowheads="1"/>
          </p:cNvSpPr>
          <p:nvPr>
            <p:ph type="body" idx="1"/>
          </p:nvPr>
        </p:nvSpPr>
        <p:spPr/>
        <p:txBody>
          <a:bodyPr/>
          <a:lstStyle/>
          <a:p>
            <a:endParaRPr lang="pt-BR"/>
          </a:p>
        </p:txBody>
      </p:sp>
      <p:pic>
        <p:nvPicPr>
          <p:cNvPr id="5124" name="Picture 4" descr="rosas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125" name="Text Box 5"/>
          <p:cNvSpPr txBox="1">
            <a:spLocks noChangeArrowheads="1"/>
          </p:cNvSpPr>
          <p:nvPr/>
        </p:nvSpPr>
        <p:spPr bwMode="auto">
          <a:xfrm>
            <a:off x="468313" y="5084763"/>
            <a:ext cx="8137525" cy="1558925"/>
          </a:xfrm>
          <a:prstGeom prst="rect">
            <a:avLst/>
          </a:prstGeom>
          <a:noFill/>
          <a:ln>
            <a:noFill/>
          </a:ln>
          <a:effectLst>
            <a:outerShdw dist="25400" algn="ctr" rotWithShape="0">
              <a:srgbClr val="777777"/>
            </a:outerShdw>
          </a:effectLst>
          <a:extLst>
            <a:ext uri="{909E8E84-426E-40DD-AFC4-6F175D3DCCD1}">
              <a14:hiddenFill xmlns:a14="http://schemas.microsoft.com/office/drawing/2010/main">
                <a:solidFill>
                  <a:srgbClr val="FF9999">
                    <a:alpha val="44000"/>
                  </a:srgbClr>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r>
              <a:rPr lang="es-ES" sz="1600" b="1">
                <a:latin typeface="Arial" panose="020B0604020202020204" pitchFamily="34" charset="0"/>
              </a:rPr>
              <a:t>El poder del amor logra hacer que las almas lleguen a conocerse </a:t>
            </a:r>
          </a:p>
          <a:p>
            <a:r>
              <a:rPr lang="es-ES" sz="1600" b="1">
                <a:latin typeface="Arial" panose="020B0604020202020204" pitchFamily="34" charset="0"/>
              </a:rPr>
              <a:t>y hacerse íntimas unas de las otras; </a:t>
            </a:r>
          </a:p>
          <a:p>
            <a:r>
              <a:rPr lang="es-ES" sz="1600" b="1">
                <a:latin typeface="Arial" panose="020B0604020202020204" pitchFamily="34" charset="0"/>
              </a:rPr>
              <a:t>El poder del amor a Dios, puede hacer que seamos como </a:t>
            </a:r>
          </a:p>
          <a:p>
            <a:r>
              <a:rPr lang="es-ES" sz="1600" b="1">
                <a:latin typeface="Arial" panose="020B0604020202020204" pitchFamily="34" charset="0"/>
              </a:rPr>
              <a:t>Las flores de un rosedal y las estrellas de un mismo cielo. </a:t>
            </a:r>
          </a:p>
          <a:p>
            <a:r>
              <a:rPr lang="es-ES" sz="1600" b="1">
                <a:latin typeface="Arial" panose="020B0604020202020204" pitchFamily="34" charset="0"/>
              </a:rPr>
              <a:t>¡Ésta es la sabiduría de la aparición de las Santas Revelaciones!</a:t>
            </a:r>
          </a:p>
          <a:p>
            <a:r>
              <a:rPr lang="es-ES" sz="1600" b="1">
                <a:latin typeface="Arial" panose="020B0604020202020204" pitchFamily="34" charset="0"/>
              </a:rPr>
              <a:t>	                                                                                                     </a:t>
            </a:r>
            <a:r>
              <a:rPr lang="es-ES" sz="1400">
                <a:latin typeface="Arial" panose="020B0604020202020204" pitchFamily="34" charset="0"/>
              </a:rPr>
              <a:t>Abdu'l-Bahá</a:t>
            </a: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pt-BR"/>
          </a:p>
        </p:txBody>
      </p:sp>
      <p:sp>
        <p:nvSpPr>
          <p:cNvPr id="6147" name="Rectangle 3"/>
          <p:cNvSpPr>
            <a:spLocks noGrp="1" noChangeArrowheads="1"/>
          </p:cNvSpPr>
          <p:nvPr>
            <p:ph type="body" idx="1"/>
          </p:nvPr>
        </p:nvSpPr>
        <p:spPr/>
        <p:txBody>
          <a:bodyPr/>
          <a:lstStyle/>
          <a:p>
            <a:endParaRPr lang="pt-BR"/>
          </a:p>
        </p:txBody>
      </p:sp>
      <p:pic>
        <p:nvPicPr>
          <p:cNvPr id="6148" name="Picture 4" descr="ros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150" name="Text Box 6"/>
          <p:cNvSpPr txBox="1">
            <a:spLocks noChangeArrowheads="1"/>
          </p:cNvSpPr>
          <p:nvPr/>
        </p:nvSpPr>
        <p:spPr bwMode="auto">
          <a:xfrm>
            <a:off x="1331913" y="5373688"/>
            <a:ext cx="7416800" cy="1190625"/>
          </a:xfrm>
          <a:prstGeom prst="rect">
            <a:avLst/>
          </a:prstGeom>
          <a:noFill/>
          <a:ln>
            <a:noFill/>
          </a:ln>
          <a:effectLst>
            <a:outerShdw dist="28398" dir="1593903" algn="ctr" rotWithShape="0">
              <a:srgbClr val="777777"/>
            </a:outerShdw>
          </a:effectLst>
          <a:extLst>
            <a:ext uri="{909E8E84-426E-40DD-AFC4-6F175D3DCCD1}">
              <a14:hiddenFill xmlns:a14="http://schemas.microsoft.com/office/drawing/2010/main">
                <a:solidFill>
                  <a:srgbClr val="FF9999">
                    <a:alpha val="39999"/>
                  </a:srgbClr>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r>
              <a:rPr lang="es-ES" i="1">
                <a:latin typeface="Verdana" panose="020B0604030504040204" pitchFamily="34" charset="0"/>
              </a:rPr>
              <a:t>“El ojo puro, comprende la visión y significado de Dios. </a:t>
            </a:r>
          </a:p>
          <a:p>
            <a:r>
              <a:rPr lang="es-ES" i="1">
                <a:latin typeface="Verdana" panose="020B0604030504040204" pitchFamily="34" charset="0"/>
              </a:rPr>
              <a:t> La nariz pura, inhala los perfumes del rosedal de la </a:t>
            </a:r>
          </a:p>
          <a:p>
            <a:r>
              <a:rPr lang="es-ES" i="1">
                <a:latin typeface="Verdana" panose="020B0604030504040204" pitchFamily="34" charset="0"/>
              </a:rPr>
              <a:t>merced. El corazón puro, se convierte en espejo de la </a:t>
            </a:r>
          </a:p>
          <a:p>
            <a:r>
              <a:rPr lang="es-ES" i="1">
                <a:latin typeface="Verdana" panose="020B0604030504040204" pitchFamily="34" charset="0"/>
              </a:rPr>
              <a:t>belleza y de la verdad”.</a:t>
            </a:r>
          </a:p>
        </p:txBody>
      </p:sp>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pt-BR"/>
          </a:p>
        </p:txBody>
      </p:sp>
      <p:sp>
        <p:nvSpPr>
          <p:cNvPr id="10243" name="Rectangle 3"/>
          <p:cNvSpPr>
            <a:spLocks noGrp="1" noChangeArrowheads="1"/>
          </p:cNvSpPr>
          <p:nvPr>
            <p:ph type="body" idx="1"/>
          </p:nvPr>
        </p:nvSpPr>
        <p:spPr/>
        <p:txBody>
          <a:bodyPr/>
          <a:lstStyle/>
          <a:p>
            <a:endParaRPr lang="pt-BR"/>
          </a:p>
        </p:txBody>
      </p:sp>
      <p:pic>
        <p:nvPicPr>
          <p:cNvPr id="10249" name="Picture 9" descr="rosas5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338" y="-344488"/>
            <a:ext cx="10801351" cy="7202488"/>
          </a:xfrm>
          <a:prstGeom prst="rect">
            <a:avLst/>
          </a:prstGeom>
          <a:noFill/>
          <a:extLst>
            <a:ext uri="{909E8E84-426E-40DD-AFC4-6F175D3DCCD1}">
              <a14:hiddenFill xmlns:a14="http://schemas.microsoft.com/office/drawing/2010/main">
                <a:solidFill>
                  <a:srgbClr val="FFFFFF"/>
                </a:solidFill>
              </a14:hiddenFill>
            </a:ext>
          </a:extLst>
        </p:spPr>
      </p:pic>
      <p:sp>
        <p:nvSpPr>
          <p:cNvPr id="10250" name="Text Box 10"/>
          <p:cNvSpPr txBox="1">
            <a:spLocks noChangeArrowheads="1"/>
          </p:cNvSpPr>
          <p:nvPr/>
        </p:nvSpPr>
        <p:spPr bwMode="auto">
          <a:xfrm>
            <a:off x="684213" y="5229225"/>
            <a:ext cx="8135937" cy="1465263"/>
          </a:xfrm>
          <a:prstGeom prst="rect">
            <a:avLst/>
          </a:prstGeom>
          <a:noFill/>
          <a:ln>
            <a:noFill/>
          </a:ln>
          <a:effectLst>
            <a:outerShdw dist="28398" dir="1593903" algn="ctr" rotWithShape="0">
              <a:srgbClr val="777777"/>
            </a:outerShdw>
          </a:effectLst>
          <a:extLst>
            <a:ext uri="{909E8E84-426E-40DD-AFC4-6F175D3DCCD1}">
              <a14:hiddenFill xmlns:a14="http://schemas.microsoft.com/office/drawing/2010/main">
                <a:solidFill>
                  <a:srgbClr val="FF9999">
                    <a:alpha val="39000"/>
                  </a:srgbClr>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r>
              <a:rPr lang="es-ES" i="1">
                <a:latin typeface="Verdana" panose="020B0604030504040204" pitchFamily="34" charset="0"/>
              </a:rPr>
              <a:t>Oh Dios compasivo! </a:t>
            </a:r>
          </a:p>
          <a:p>
            <a:r>
              <a:rPr lang="es-ES" i="1">
                <a:latin typeface="Verdana" panose="020B0604030504040204" pitchFamily="34" charset="0"/>
              </a:rPr>
              <a:t>Haz que mi corazón sea como un cristal, iluminado con </a:t>
            </a:r>
          </a:p>
          <a:p>
            <a:r>
              <a:rPr lang="es-ES" i="1">
                <a:latin typeface="Verdana" panose="020B0604030504040204" pitchFamily="34" charset="0"/>
              </a:rPr>
              <a:t>la luz de tu amor, y confiéreme pensamientos que, mediante las efusiones de la bondad celestial, conviertan este mundo en un rosedal. Tú eres verdaderamente el Omnisciente, el Sapientísimo.</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endParaRPr lang="pt-BR"/>
          </a:p>
        </p:txBody>
      </p:sp>
      <p:sp>
        <p:nvSpPr>
          <p:cNvPr id="8195" name="Rectangle 3"/>
          <p:cNvSpPr>
            <a:spLocks noGrp="1" noChangeArrowheads="1"/>
          </p:cNvSpPr>
          <p:nvPr>
            <p:ph type="body" idx="1"/>
          </p:nvPr>
        </p:nvSpPr>
        <p:spPr/>
        <p:txBody>
          <a:bodyPr/>
          <a:lstStyle/>
          <a:p>
            <a:endParaRPr lang="pt-BR"/>
          </a:p>
        </p:txBody>
      </p:sp>
      <p:pic>
        <p:nvPicPr>
          <p:cNvPr id="8196" name="Picture 4" descr="rosas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118350"/>
          </a:xfrm>
          <a:prstGeom prst="rect">
            <a:avLst/>
          </a:prstGeom>
          <a:solidFill>
            <a:srgbClr val="FFFFFF">
              <a:alpha val="30000"/>
            </a:srgbClr>
          </a:solidFill>
        </p:spPr>
      </p:pic>
      <p:sp>
        <p:nvSpPr>
          <p:cNvPr id="8198" name="Text Box 6"/>
          <p:cNvSpPr txBox="1">
            <a:spLocks noChangeArrowheads="1"/>
          </p:cNvSpPr>
          <p:nvPr/>
        </p:nvSpPr>
        <p:spPr bwMode="auto">
          <a:xfrm>
            <a:off x="323850" y="188913"/>
            <a:ext cx="6911975" cy="1190625"/>
          </a:xfrm>
          <a:prstGeom prst="rect">
            <a:avLst/>
          </a:prstGeom>
          <a:noFill/>
          <a:ln>
            <a:noFill/>
          </a:ln>
          <a:effectLst>
            <a:outerShdw dist="28398" dir="1593903" algn="ctr" rotWithShape="0">
              <a:srgbClr val="5F5F5F"/>
            </a:outerShdw>
          </a:effectLst>
          <a:extLst>
            <a:ext uri="{909E8E84-426E-40DD-AFC4-6F175D3DCCD1}">
              <a14:hiddenFill xmlns:a14="http://schemas.microsoft.com/office/drawing/2010/main">
                <a:solidFill>
                  <a:srgbClr val="FF6600">
                    <a:alpha val="34000"/>
                  </a:srgbClr>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r>
              <a:rPr lang="es-ES" i="1">
                <a:latin typeface="Verdana" panose="020B0604030504040204" pitchFamily="34" charset="0"/>
              </a:rPr>
              <a:t>La comprensión de las palabras de Dios y la percepción de la melodía de las Aves del Cielo, no dependen de la erudición humana. Dependen solamente de la pureza del corazón y de la libertad del espíritu.</a:t>
            </a:r>
          </a:p>
        </p:txBody>
      </p:sp>
    </p:spTree>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Arce">
  <a:themeElements>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Ar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Arc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Arc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Arc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Arc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Arc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Arc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Arc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Maple</Template>
  <TotalTime>862</TotalTime>
  <Words>654</Words>
  <Application>Microsoft Office PowerPoint</Application>
  <PresentationFormat>Presentación en pantalla (4:3)</PresentationFormat>
  <Paragraphs>97</Paragraphs>
  <Slides>17</Slides>
  <Notes>0</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Arce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Windows User</dc:creator>
  <cp:lastModifiedBy>Ruth</cp:lastModifiedBy>
  <cp:revision>43</cp:revision>
  <dcterms:created xsi:type="dcterms:W3CDTF">2007-02-06T01:04:37Z</dcterms:created>
  <dcterms:modified xsi:type="dcterms:W3CDTF">2013-03-29T19:13:00Z</dcterms:modified>
</cp:coreProperties>
</file>